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notesSlides/notesSlide9.xml" ContentType="application/vnd.openxmlformats-officedocument.presentationml.notesSlide+xml"/>
  <Override PartName="/ppt/ink/ink2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9" r:id="rId4"/>
  </p:sldMasterIdLst>
  <p:notesMasterIdLst>
    <p:notesMasterId r:id="rId22"/>
  </p:notesMasterIdLst>
  <p:handoutMasterIdLst>
    <p:handoutMasterId r:id="rId23"/>
  </p:handoutMasterIdLst>
  <p:sldIdLst>
    <p:sldId id="312" r:id="rId5"/>
    <p:sldId id="304" r:id="rId6"/>
    <p:sldId id="307" r:id="rId7"/>
    <p:sldId id="281" r:id="rId8"/>
    <p:sldId id="282" r:id="rId9"/>
    <p:sldId id="316" r:id="rId10"/>
    <p:sldId id="317" r:id="rId11"/>
    <p:sldId id="318" r:id="rId12"/>
    <p:sldId id="319" r:id="rId13"/>
    <p:sldId id="320" r:id="rId14"/>
    <p:sldId id="321" r:id="rId15"/>
    <p:sldId id="322" r:id="rId16"/>
    <p:sldId id="323" r:id="rId17"/>
    <p:sldId id="324" r:id="rId18"/>
    <p:sldId id="314" r:id="rId19"/>
    <p:sldId id="315" r:id="rId20"/>
    <p:sldId id="297" r:id="rId21"/>
  </p:sldIdLst>
  <p:sldSz cx="12192000" cy="6858000"/>
  <p:notesSz cx="13716000" cy="2438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616" userDrawn="1">
          <p15:clr>
            <a:srgbClr val="A4A3A4"/>
          </p15:clr>
        </p15:guide>
        <p15:guide id="4" orient="horz" pos="3264" userDrawn="1">
          <p15:clr>
            <a:srgbClr val="A4A3A4"/>
          </p15:clr>
        </p15:guide>
        <p15:guide id="5" pos="6912" userDrawn="1">
          <p15:clr>
            <a:srgbClr val="A4A3A4"/>
          </p15:clr>
        </p15:guide>
        <p15:guide id="6" orient="horz" userDrawn="1">
          <p15:clr>
            <a:srgbClr val="A4A3A4"/>
          </p15:clr>
        </p15:guide>
        <p15:guide id="7" orient="horz" pos="4008" userDrawn="1">
          <p15:clr>
            <a:srgbClr val="A4A3A4"/>
          </p15:clr>
        </p15:guide>
        <p15:guide id="9" orient="horz" pos="2352" userDrawn="1">
          <p15:clr>
            <a:srgbClr val="A4A3A4"/>
          </p15:clr>
        </p15:guide>
        <p15:guide id="12" pos="6696" userDrawn="1">
          <p15:clr>
            <a:srgbClr val="A4A3A4"/>
          </p15:clr>
        </p15:guide>
        <p15:guide id="15" pos="2136" userDrawn="1">
          <p15:clr>
            <a:srgbClr val="A4A3A4"/>
          </p15:clr>
        </p15:guide>
        <p15:guide id="16" pos="2760" userDrawn="1">
          <p15:clr>
            <a:srgbClr val="A4A3A4"/>
          </p15:clr>
        </p15:guide>
        <p15:guide id="17" pos="3288" userDrawn="1">
          <p15:clr>
            <a:srgbClr val="A4A3A4"/>
          </p15:clr>
        </p15:guide>
        <p15:guide id="18" pos="4032" userDrawn="1">
          <p15:clr>
            <a:srgbClr val="A4A3A4"/>
          </p15:clr>
        </p15:guide>
        <p15:guide id="19" pos="4392" userDrawn="1">
          <p15:clr>
            <a:srgbClr val="A4A3A4"/>
          </p15:clr>
        </p15:guide>
        <p15:guide id="20" pos="4944" userDrawn="1">
          <p15:clr>
            <a:srgbClr val="A4A3A4"/>
          </p15:clr>
        </p15:guide>
        <p15:guide id="21" pos="5544" userDrawn="1">
          <p15:clr>
            <a:srgbClr val="A4A3A4"/>
          </p15:clr>
        </p15:guide>
        <p15:guide id="22" pos="6072" userDrawn="1">
          <p15:clr>
            <a:srgbClr val="A4A3A4"/>
          </p15:clr>
        </p15:guide>
        <p15:guide id="23" orient="horz" pos="2448" userDrawn="1">
          <p15:clr>
            <a:srgbClr val="A4A3A4"/>
          </p15:clr>
        </p15:guide>
        <p15:guide id="25" pos="5256" userDrawn="1">
          <p15:clr>
            <a:srgbClr val="A4A3A4"/>
          </p15:clr>
        </p15:guide>
        <p15:guide id="26" pos="726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C8F"/>
    <a:srgbClr val="FDFBF6"/>
    <a:srgbClr val="AAC4E9"/>
    <a:srgbClr val="F5CDCE"/>
    <a:srgbClr val="DF8C8C"/>
    <a:srgbClr val="D4D593"/>
    <a:srgbClr val="E6F0FE"/>
    <a:srgbClr val="CDBE8A"/>
    <a:srgbClr val="FFEFEF"/>
    <a:srgbClr val="FCFB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72" autoAdjust="0"/>
    <p:restoredTop sz="95388" autoAdjust="0"/>
  </p:normalViewPr>
  <p:slideViewPr>
    <p:cSldViewPr snapToGrid="0" snapToObjects="1">
      <p:cViewPr varScale="1">
        <p:scale>
          <a:sx n="78" d="100"/>
          <a:sy n="78" d="100"/>
        </p:scale>
        <p:origin x="101" y="96"/>
      </p:cViewPr>
      <p:guideLst>
        <p:guide orient="horz" pos="2616"/>
        <p:guide orient="horz" pos="3264"/>
        <p:guide pos="6912"/>
        <p:guide orient="horz"/>
        <p:guide orient="horz" pos="4008"/>
        <p:guide orient="horz" pos="2352"/>
        <p:guide pos="6696"/>
        <p:guide pos="2136"/>
        <p:guide pos="2760"/>
        <p:guide pos="3288"/>
        <p:guide pos="4032"/>
        <p:guide pos="4392"/>
        <p:guide pos="4944"/>
        <p:guide pos="5544"/>
        <p:guide pos="6072"/>
        <p:guide orient="horz" pos="2448"/>
        <p:guide pos="5256"/>
        <p:guide pos="72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>
        <p:scale>
          <a:sx n="30" d="100"/>
          <a:sy n="30" d="100"/>
        </p:scale>
        <p:origin x="4452" y="3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22426ABF-A8C0-D94B-8DA4-89B3D95177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de-DE" sz="1200"/>
            </a:lvl1pPr>
          </a:lstStyle>
          <a:p>
            <a:pPr rtl="0"/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73E1C36-C21F-0B70-27E7-5B59DAE275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7769225" y="0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de-DE" sz="1200"/>
            </a:lvl1pPr>
          </a:lstStyle>
          <a:p>
            <a:pPr rtl="0"/>
            <a:fld id="{61F194BD-2269-4EFA-851F-443B834DD978}" type="datetimeyyyy">
              <a:rPr lang="de-DE" smtClean="0"/>
              <a:t>2025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5942066-244B-8673-5E9A-26E4265AD0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23161625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de-DE" sz="1200"/>
            </a:lvl1pPr>
          </a:lstStyle>
          <a:p>
            <a:pPr rtl="0"/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530EE97-1F54-6631-A4BB-FD93829648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7769225" y="23161625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de-DE" sz="1200"/>
            </a:lvl1pPr>
          </a:lstStyle>
          <a:p>
            <a:pPr rtl="0"/>
            <a:fld id="{420BD0AB-C59E-4A46-83D3-F07787446BA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33783596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5T16:08:13.90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26223 8151 9830,'-47'-10'569,"-149"-22"-643,-426-89 29,116-41 2741,43-29-2355,112 44-415,-296-106 2233,80 19-2369,378 153-406,-632-283-1851,-133-91 691,445 204 1273,257 135 1833,-419-131 1,603 226-857,12 2-54,-1 3-1,0 2 1,-68-6-1,74 15 70,-274-32 1988,66 4-1199,154 23-95,-178-42-1,227 39-593,-2 1 0,-91-6 0,131 17-98,34 1 43,-14 0-513,26 2 312,0 0 0,0 3 0,0 0-1,0 1 1,34 14 0,134 64-211,-116-48-92,198 89-30,718 295 0,-863-373 0,367 147 0,-409-149 0,114 78 0,-82-47 0,378 261 0,-354-234 0,274 197 0,441 297 0,59-31 0,-382-224 0,-520-330 0,0 0 0,-1 2 0,0 0 0,-2 1 0,1 1 0,22 29 0,-37-42 0,0-1 0,-1 0 0,1 0 0,-1 0 0,1 1 0,-1-1 0,0 1 0,0-1 0,0 1 0,-1-1 0,1 1 0,0-1 0,-1 1 0,0 0 0,0-1 0,0 1 0,0 0 0,0-1 0,0 1 0,-1 0 0,1-1 0,-1 1 0,0-1 0,1 1 0,-1 0 0,-1-1 0,-1 4 0,-1-1 0,-1 0 0,0 0 0,0-1 0,0 0 0,-1 0 0,0-1 0,1 1 0,-1-1 0,0 0 0,-12 4 0,-22 6 0,1-1 0,-1-2 0,-62 7 0,-132 2 0,195-17 0,-823 14 0,838-16 0,-379-4 0,-82-24 0,-86-38-855,-86-70-3522,-89-82-1224,-78-72 969,-742-334 3483,22-54 1379,1025 439-230,123 50 0,103 42 0,88 42 0,167 85 68,-50-38 1,82 54-6,1 0 1,0 0 0,1-1 0,-1 1-1,-3-7 1,7 11-41,1-1-1,-1 1 1,1-1-1,0 1 1,-1-1-1,1 1 1,0-1-1,-1 1 1,1-1-1,0 0 1,0 1-1,0-1 1,0 1-1,-1-1 1,1 1-1,0-1 1,0 0 0,0 1-1,0-1 1,0 0-1,0 1 1,1-1-1,-1 1 1,0-1-1,0 1 1,0-1-1,0 0 1,1 1-1,-1-1 1,0 1-1,1-1 1,0 0-1,0 0 55,1 0-1,0 0 1,0 0 0,0 0-1,0 1 1,0-1-1,0 0 1,0 1 0,0 0-1,0-1 1,0 1-1,2 0 1,49 2 1063,152 35 1561,129 57 899,131 73 585,109 58-2022,86 36-1826,1556 566-337,-1502-588 0,-77-26 0,-88-34 0,-102-40 0,-114-35 0,63 16 0,-376-114 0,53 18 0,-67-22 0,-1 0 0,0 1 0,1 0 0,-1 0 0,0 1 0,0 0 0,-1-1 0,9 10 0,-12-12 0,0-1 0,-1 1 0,1 0 0,0-1 0,-1 1 0,1 0 0,0 0 0,-1 0 0,1 0 0,-1 0 0,0-1 0,1 1 0,-1 0 0,0 0 0,1 0 0,-1 0 0,0 0 0,0 0 0,0 0 0,0 0 0,0 0 0,0 0 0,0 0 0,0 0 0,0 0 0,-1 0 0,1 0 0,0 0 0,0 0 0,-1 0 0,1 0 0,-1 0 0,1 0 0,-1 0 0,1-1 0,-1 1 0,0 0 0,-1 1 0,-2 1 0,0-1 0,0 1 0,0-1 0,-1 0 0,0 0 0,1 0 0,-10 1 0,-37 7 0,-1-2 0,0-3 0,-54-1 0,83-3 0,-240 3 0,-90-17 0,161-7-977,2-7 1,0-9-1,3-9 1,1-7-1,-221-95 1,-218-163-2917,20-50-299,410 240 3002,-1846-1091-60,1619 967 1250,66 33 0,65 49 91,21 25 554,0 27 484,176 80-265,81 21 87,29 5 240,15 5-294,0 0 0,38 8 1,208 49 2785,151 64 29,141 69-2424,106 66-1150,74 47-138,114 52 0,642 262 0,-805-342 0,-96-51 0,-112-50 0,-110-49 0,-101-35 0,-89-30 0,-68-22 0,-120-38 0,0 0 0,-1 1 0,1 0 0,0 0 0,-1 0 0,1 1 0,4 3 0,-7-6 0,-1 1 0,0-1 0,1 0 0,-1 1 0,0-1 0,0 0 0,0 1 0,1-1 0,-1 0 0,0 1 0,0-1 0,0 1 0,0-1 0,1 0 0,-1 1 0,0-1 0,0 1 0,0-1 0,0 1 0,0-1 0,0 0 0,0 1 0,0-1 0,0 1 0,-1-1 0,1 1 0,0-1 0,0 0 0,0 1 0,0-1 0,0 1 0,-1-1 0,1 0 0,0 1 0,0-1 0,-1 0 0,1 1 0,0-1 0,-1 0 0,0 1 0,-6 3 0,-1 0 0,0-1 0,-1 1 0,1-2 0,-1 1 0,-16 2 0,-189 28 0,-154-1 0,-145-5 0,-1090 10 0,-5-33 0,1524-4 0,-529-2 0,55-7 0,74-6 0,70-13-288,60-17-849,160 12 720,-308-94 1,262 57 565,179 53-71,61 17-77,0 0 1,0 0-1,0 0 1,-1 0-1,1 0 1,0 0-1,0 0 0,0 0 1,0 0-1,0 0 1,-1 0-1,1 0 1,0 0-1,0 0 1,0-1-1,0 1 0,0 0 1,0 0-1,-1 0 1,1 0-1,0 0 1,0 0-1,0 0 0,0 0 1,0 0-1,0 0 1,0-1-1,0 1 1,0 0-1,-1 0 1,1 0-1,0 0 0,0 0 1,0 0-1,0 0 1,0-1-1,0 1 1,0 0-1,0 0 0,0 0 1,0 0-1,0 0 1,0-1-1,0 1 1,0 0-1,0 0 1,0 0-1,0 0 0,0 0 1,0 0-1,0-1 1,0 1-1,0 0 1,0 0-1,0 0 1,1 0-1,-1 0 0,0 0 1,0-1-1,0 1 1,0 0-1,19-4 118,59 2 136,138 13 0,404 82 360,-2 60-63,520 266-406,-465-90-146,-517-238 0,-4 7 0,156 132 0,-293-218 0,79 71 0,-82-70 0,-1-1 0,0 1 0,-1 1 0,0 0 0,9 19 0,-16-28 0,-1 0 0,1 1 0,-1-1 0,0 1 0,-1 0 0,0 0 0,1-1 0,-1 9 0,-1-12 0,0 1 0,0 0 0,-1-1 0,1 1 0,-1 0 0,0-1 0,0 1 0,1-1 0,-2 1 0,1-1 0,0 1 0,0-1 0,-1 0 0,1 1 0,-1-1 0,0 0 0,0 0 0,0 0 0,0-1 0,0 1 0,0 0 0,-3 1 0,-4 2 0,0-1 0,0 0 0,0-1 0,0 0 0,-1 0 0,1-1 0,-1 0 0,1-1 0,-17 1 0,-19-2-185,1-2 1,-62-11-1,-191-43-2562,-93-38-446,-2016-545-6697,2016 526 9890,63 8 0,187 61 72,-191-64 484,21-19 51,301 123-510,-1 0-1,2-1 1,-1 0-1,0-1 0,1 0 1,-11-10-1,18 16-71,1-1 0,-1 1-1,1-1 1,0 1 0,-1-1 0,1 1 0,0-1-1,0 1 1,-1-1 0,1 1 0,0-1-1,0 1 1,0-1 0,0 0 0,0 1-1,0-1 1,0 1 0,0-1 0,0 1-1,0-1 1,0 0 0,0 1 0,0-1-1,0 1 1,0-1 0,0 1 0,1-1 0,-1 1-1,0-1 1,0 1 0,1-1 0,-1 1-1,1-1 1,1-1 89,0 0 0,1 0-1,-1 1 1,1 0 0,-1-1 0,1 1 0,0 0-1,0 0 1,-1 0 0,5 0 0,38-8 1547,89-3 0,191 0 1707,108 8-630,112 14-295,103 20-1934,1678 249-509,-1824-175 0,-5 23 0,759 299 0,86 215 0,-70 101 0,-840-462 0,-82-34 0,-62-25 0,-107-75 0,144 113 0,-226-188 0,149 81 0,-185-118 0,113 66 0,-174-99 0,0-1 0,-1 1 0,1 0 0,0 0 0,-1 1 0,1-1 0,-1 0 0,1 0 0,-1 1 0,0-1 0,0 1 0,1-1 0,-1 1 0,0 0 0,0-1 0,-1 1 0,2 2 0,-2-3 0,0-1 0,-1 0 0,1 1 0,-1-1 0,1 1 0,0-1 0,-1 0 0,1 1 0,-1-1 0,1 0 0,-1 0 0,1 1 0,-1-1 0,1 0 0,-1 0 0,1 0 0,-1 1 0,1-1 0,-1 0 0,1 0 0,-1 0 0,1 0 0,-1 0 0,0 0 0,-35-2 0,-120-36-677,-132-55-2599,-119-65-478,-117-74-637,517 229 4340,-694-315-3496,-160-70 2859,-115-38 688,-124-29 0,-455-165 0,25 10 0,21-28 0,730 277 0,205 60 0,170 63 0,141 58 0,212 143 23,2-1 0,2-2-1,-55-61 1,58 47 534,41 45-45,16 14 207,237 137 3240,3-2-1095,105 35 749,112 42-237,87 36-2683,2014 985-693,-2011-950 0,-88-42 0,-94-49 0,-91-54 0,-73-50 0,-102-45 0,-110-47 0,1 0 0,0 0 0,-1 0 0,1 0 0,-1 1 0,0-1 0,1 1 0,3 4 0,-6-6 0,0 0 0,0 0 0,0 1 0,0-1 0,0 0 0,0 1 0,0-1 0,0 0 0,0 0 0,0 1 0,-1-1 0,1 0 0,0 1 0,0-1 0,0 0 0,0 0 0,0 0 0,-1 1 0,1-1 0,0 0 0,0 0 0,-1 1 0,1-1 0,0 0 0,0 0 0,-1 0 0,1 0 0,0 0 0,0 1 0,-1-1 0,1 0 0,0 0 0,0 0 0,-1 0 0,1 0 0,0 0 0,-1 0 0,1 0 0,0 0 0,0 0 0,-1 0 0,1 0 0,0 0 0,-1 0 0,1-1 0,-68 1 0,61-1 0,-182-20 0,-95-42-491,-533-209-4512,18-84 77,350 121 1983,-58-62 428,-56-72 2009,-757-624 506,48-59 0,974 798 0,90 66 0,190 169 29,-21-29-1,36 44 16,0 0 0,0 0 1,0-1-1,1 1 0,0 0 0,0-1 1,0 0-1,-1-5 0,3 9-18,0 1-1,0-1 0,0 0 1,0 1-1,0-1 0,0 0 1,0 0-1,0 1 1,0-1-1,0 0 0,0 1 1,1-1-1,-1 0 0,0 1 1,0-1-1,1 0 1,-1 1-1,1-1 0,-1 1 1,0-1-1,1 1 0,-1-1 1,1 1-1,-1-1 1,1 1-1,-1-1 0,1 1 1,0 0-1,-1-1 0,1 1 1,-1 0-1,1-1 0,0 1 1,-1 0-1,1 0 1,0 0-1,0-1 0,5 1 136,-1-1 0,1 1 0,-1 0 0,1 1 0,-1-1 0,1 1 0,5 2 0,40 11 798,0 2 0,51 24 0,226 109 2926,-307-138-3638,492 227 4361,148 63-2776,268 114-1598,1156 533-240,-1474-655 6,-104-47 0,-103-49 0,-90-42 0,-257-127 0,291 136 0,-319-152 0,-14-4 0,1-1 0,0-1 0,0 0 0,0-1 0,0-1 0,1 0 0,20 1 0,-37-5-2,0 0 1,1 0-1,-1 0 1,0 0 0,0 0-1,1 0 1,-1 0 0,0 0-1,0 0 1,1 0-1,-1 0 1,0 0 0,0 0-1,1 0 1,-1 0-1,0 0 1,0 0 0,1-1-1,-1 1 1,0 0-1,0 0 1,0 0 0,1 0-1,-1 0 1,0-1 0,0 1-1,0 0 1,0 0-1,1 0 1,-1-1 0,0 1-1,0 0 1,0 0-1,0 0 1,0-1 0,0 1-1,0 0 1,0 0 0,0-1-1,1 1 1,-12-18-397,-38-41-1541,-78-70 0,59 62 1024,-162-164-1731,-15-20 101,-661-680-2517,676 697 4315,-348-280 1703,534 477-364,43 36-548,0 0 1,0 0-1,0 0 1,0 0-1,0 0 1,0 0-1,0 0 0,0-1 1,1 1-1,-1 0 1,1-1-1,-2-1 1,2 2-26,0 1 0,0-1 0,0 1 0,0-1 0,0 1 0,0-1 0,1 1 0,-1 0 0,0-1 0,0 1 0,0-1 0,0 1 0,1 0 0,-1-1 0,0 1 0,0-1 1,1 1-1,-1 0 0,0-1 0,1 1 0,-1 0 0,0-1 0,1 1 0,-1 0 0,0 0 0,1 0 0,0-1 0,4 0 113,-1-1 0,1 1 1,0 0-1,0 1 0,0-1 0,-1 1 0,1 0 0,5 0 0,26 3 933,64 14 0,118 44 1241,84 58 782,81 68 127,459 257-1475,506 253-1819,-1048-549 79,-145-69 0,-43-20 0,169 63 0,-39-39 0,-228-78-3,-14-8 5,-30-16-144,7 4-107,-114-76-1703,-69-61-404,-623-501-3362,136 59 2735,332 296 1554,278 232 1632,74 59-94,0 0 0,1-1 0,-1 0 0,2 0-1,-14-19 1,21 27-86,-1-1-1,1 0 1,-1 1 0,1-1 0,0 0-1,-1 0 1,1 1 0,0-1-1,-1 0 1,1 0 0,0 0 0,0 1-1,0-1 1,0 0 0,0 0 0,0 0-1,0 0 1,0 1 0,0-1-1,0 0 1,0 0 0,1 0 0,-1 1-1,0-1 1,1 0 0,-1 0-1,0 1 1,1-1 0,-1 0 0,1 1-1,-1-1 1,2-1 0,1 1 85,1-1 1,-1 1-1,1 0 1,-1 0-1,1 0 1,0 1-1,-1-1 0,1 1 1,0 0-1,-1 0 1,1 0-1,7 2 1,16 2 460,1 1-1,-1 2 1,42 15 0,181 84 2208,81 65-36,65 50-322,58 45-1051,48 33-1134,43 52-234,564 415 0,-18 27 0,-681-489 0,-91-60 0,-81-67 0,-88-73 0,68 53 0,-202-142-6,-13-9 19,-34-22-248,-392-307-4218,129 89 1810,-616-377-1976,384 269 1555,17-21 1687,7-57 1377,19-25 0,349 320 0,-59-50 0,-418-291 0,440 355 0,-258-174 0,-579-414 0,623 407 451,371 281-356,0 0 1,1-1 0,-16-19-1,28 30-54,0 0 0,0 0-1,0 0 1,0 0 0,0 0-1,1 0 1,-1-1 0,0 1 0,1 0-1,-1 0 1,1-1 0,-1 1-1,1 0 1,0-1 0,-1 1 0,1 0-1,0-1 1,0 1 0,0 0-1,0-1 1,0 1 0,1 0 0,-1-1-1,0 1 1,0 0 0,1-1-1,-1 1 1,1 0 0,-1-1 0,1 1-1,0 0 1,0 0 0,-1 0-1,1 0 1,0 0 0,0 0 0,0 0-1,0 0 1,2-2 0,7-1 198,-1 0 1,1 0 0,0 1 0,1 0-1,-1 1 1,0 0 0,1 1-1,-1 0 1,13 0 0,225 8 2884,153 34 1070,132 38-699,2060 405-2783,-2296-418-712,70 40 0,-176-48 0,-168-50 0,-18-3 0,-10-4 0,0 1 0,0-2 0,0 1 0,-1 0 0,1-1 0,-7-1 0,-151 0-471,-1-8 0,1-6 0,-235-55 0,-476-181-5387,379 66 1769,-649-341 1,924 414 3824,-204-110 68,17-23 191,226 123 506,140 94-251,35 23-70,7 3 213,30 13 1366,116 61 1281,122 66 290,121 46-56,148 46-245,128 38-2401,1609 776-628,-595-97 0,-56 76 0,-1190-739 0,-85-55 0,-82-52 0,-196-131 0,-13-9 0,-1 3 0,62 55 0,-110-87 0,0 1 0,-1 0 0,0 0 0,-1 1 0,12 19 0,-18-27 0,0-1 0,0 1 0,0 0 0,0-1 0,0 1 0,-1 0 0,1 0 0,0 0 0,-1 0 0,0 0 0,1 0 0,-1 0 0,0 0 0,0 0 0,0 0 0,0 0 0,0-1 0,-1 1 0,1 0 0,-1 0 0,1 0 0,-1 0 0,0 0 0,1 0 0,-1-1 0,0 1 0,0 0 0,0-1 0,-1 1 0,1 0 0,0-1 0,-1 0 0,1 1 0,-3 1 0,-4 2 0,0-1 0,0-1 0,-1 0 0,1 0 0,-1 0 0,1-1 0,-13 1 0,-11 2 1,0-2 1,-1-1 0,1-1 0,-35-5-1,-4-4-229,-72-19-1,-169-59-2155,-76-53-1001,-876-418-2048,523 219 2144,-11 32 1845,-838-211 1444,647 215 0,696 206 0,-411-222 0,112-20 0,13-24 0,426 288 0,-261-180 0,48 32 0,60 45 0,-80-44 91,245 163 466,66 45 167,29 13-711,0 0 0,0 0 0,0 1-1,0-1 1,1 0 0,-1 0 0,0 0-1,0 0 1,0 0 0,0 0 0,0 0-1,0 0 1,0 1 0,0-1 0,0 0-1,0 0 1,0 0 0,0 0 0,0 0-1,0 0 1,0 1 0,0-1 0,0 0-1,0 0 1,0 0 0,0 0 0,0 0 0,0 0-1,0 0 1,0 1 0,0-1 0,0 0-1,0 0 1,0 0 0,0 0 0,0 0-1,0 0 1,0 0 0,-1 1 0,1-1-1,0 0 1,0 0 0,0 0 0,0 0-1,0 0 1,0 0 0,0 0 0,0 0-1,-1 0 1,1 0 0,0 0 0,0 0-1,0 0 1,0 0 0,0 0 0,-1 0-1,52 43 1612,112 67 1302,130 65 845,121 56-106,881 426-1187,153 83-2657,-1166-589 179,119 68 0,-261-131 0,-132-83 0,-1 2 0,0-1 0,11 12 0,-17-16 0,0-1 0,0 1 0,1-1 0,-1 1 0,0-1 0,-1 1 0,1 0 0,0 0 0,0-1 0,-1 1 0,1 0 0,-1 0 0,1 0 0,-1 0 0,0 3 0,0-4 0,0 0 0,-1 1 0,1-1 0,-1 0 0,1 0 0,-1 0 0,0 1 0,1-1 0,-1 0 0,0 0 0,0 0 0,0 0 0,0 0 0,1-1 0,-1 1 0,-1 0 0,1 0 0,0 0 0,0-1 0,0 1 0,0-1 0,-2 1 0,-5 2 0,0 0 0,1-1 0,-1-1 0,0 1 0,-13 0 0,-38-2-297,-105-12 0,-190-42-2569,-94-56-470,-99-78-1122,-124-91 199,-1295-755 3170,100-197 1307,1696 1109-127,64 44 455,103 76-451,0-1 1,0 1-1,0-1 0,0 0 0,1 1 0,-1-1 1,1-1-1,-3-3 0,5 6-75,0 1 0,0 0 0,0-1-1,0 1 1,0 0 0,0-1 0,0 1 0,0 0 0,0-1 0,0 1 0,1 0-1,-1-1 1,0 1 0,0 0 0,0 0 0,1-1 0,-1 1 0,0 0 0,0 0-1,1-1 1,-1 1 0,0 0 0,0 0 0,1 0 0,-1-1 0,0 1-1,1 0 1,-1 0 0,0 0 0,1 0 0,-1 0 0,0 0 0,0 0 0,1 0-1,-1 0 1,1 0 0,-1 0 0,0 0 0,1 0 0,-1 0 0,0 0 0,1 0-1,-1 0 1,0 0 0,0 0 0,1 0 0,-1 0 0,0 1 0,1-1 0,16 4 526,0 0 1,-1 1 0,21 10 0,183 86 2565,133 64 736,147 57 70,153 62-3090,108 61-825,849 412-3,-28 53 0,-939-452 0,-121-52 0,-113-63 0,-122-64 0,-44 6 0,-195-142 0,-3 2 0,60 75 0,-104-118 0,4 4 0,0 0 0,-1 1 0,0 0 0,0 0 0,3 7 0,-6-13 0,-1 1 0,1-1 0,-1 1 0,0-1 0,1 1 0,-1-1 0,0 1 0,0-1 0,0 0 0,0 1 0,0-1 0,0 1 0,0-1 0,-1 1 0,1-1 0,0 1 0,-1-1 0,1 0 0,-1 1 0,0-1 0,1 0 0,-1 1 0,0-1 0,0 0 0,0 0 0,0 0 0,0 0 0,0 0 0,0 0 0,0 0 0,0 0 0,-1 0 0,0 1 0,-4 0 0,0 1 0,-1-1 0,1 0 0,0-1 0,-1 0 0,1 1 0,-1-2 0,1 1 0,-13-2 0,-16 0-164,0-2 1,-45-11-1,-160-47-2244,-556-212-2527,571 192 4048,-266-100-1047,-67-23 1269,538 196 735,-216-82 680,206 73-417,30 17-316,-1-1 1,1 1-1,-1 0 0,1-1 0,-1 1 1,1 0-1,-1-1 0,1 1 0,0-1 1,-1 1-1,1-1 0,0 1 1,-1-1-1,1 1 0,0-1 0,0 1 1,-1-1-1,1 1 0,0-1 0,0 1 1,0-1-1,0 0 0,0 1 1,0-1-1,0 0 0,0 0 11,1 1-1,-1-1 1,1 0-1,-1 1 1,1-1-1,0 0 1,-1 1-1,1-1 1,0 1-1,0-1 1,-1 1 0,1-1-1,0 1 1,0 0-1,-1 0 1,1-1-1,0 1 1,1 0-1,34-6 529,-3 4-149,0 2 1,1 1-1,43 8 1,117 31 1091,123 59 602,82 58 132,709 356-982,-18 54-1326,-766-397 75,-47-32 0,444 186 0,-666-301 0,-55-23 0,0 0 0,0 0 0,0 0 0,1 0 0,-1 0 0,0 0 0,0 0 0,0 0 0,0 0 0,1 1 0,-1-1 0,0 0 0,0 0 0,0 0 0,0 0 0,0 0 0,0 1 0,1-1 0,-1 0 0,0 0 0,0 0 0,0 0 0,0 1 0,0-1 0,0 0 0,0 0 0,0 0 0,0 1 0,0-1 0,0 0 0,0 0 0,0 0 0,0 1 0,0-1 0,0 0 0,0 0 0,0 0 0,0 1 0,0-1 0,0 0 0,0 0 0,0 0 0,-1 0 0,1 1 0,0-1 0,0 0 0,0 0 0,0 0 0,-20 6 0,-6-4 0,0 0 0,-36-4 0,-178-22 0,-105-39-420,104-1-1275,3-11-1,-270-123 1,-442-260-1819,732 348 2895,98 48 230,-92-43 278,205 101 174,-1 1-1,1 0 0,-1 1 1,1 0-1,-1 0 0,0 0 1,0 1-1,-8 0 0,16 1-51,-1 0 0,1 0-1,0 0 1,-1 0 0,1 0-1,0 0 1,-1 0 0,1 0-1,0 0 1,-1 0 0,1 0-1,0 1 1,-1-1 0,1 0-1,0 0 1,0 0-1,-1 1 1,1-1 0,0 0-1,0 0 1,-1 1 0,1-1-1,0 0 1,0 0 0,0 1-1,0-1 1,-1 0 0,1 1-1,0-1 1,0 0 0,0 1-1,0-1 1,0 0-1,0 1 1,0-1 0,0 0-1,0 1 1,0-1 0,0 0-1,0 1 1,0-1 0,0 1-1,1 2 62,1-1-1,-1 1 0,1 0 0,-1-1 1,1 1-1,0-1 0,0 0 0,3 4 1,32 27 840,53 38 0,150 100 999,88 60 3,122 100-971,-15 19 0,521 542 0,-715-637-943,88 81 0,-285-288 0,-3 1 0,-1 3 0,37 64 0,-75-113 0,0 1 0,1-1 0,-1 1 0,0 0 0,0 0 0,0 0 0,2 9 0,-4-13 0,0 1 0,0-1 0,0 1 0,0 0 0,0-1 0,0 1 0,0-1 0,0 1 0,0-1 0,-1 1 0,1-1 0,0 1 0,0-1 0,0 1 0,-1-1 0,1 0 0,0 1 0,0-1 0,-1 1 0,1-1 0,0 1 0,-1-1 0,1 0 0,-1 1 0,1-1 0,-1 1 0,-1-1 0,1 1 0,-1-1 0,0 1 0,0-1 0,0 0 0,1 0 0,-1 1 0,0-1 0,0 0 0,0-1 0,1 1 0,-3-1 0,-19-4-136,1-1 0,-39-17 1,-127-62-1861,-73-43-353,-583-258-3054,261 122 1927,417 187 3142,-865-419-1384,737 338 1368,-384-274-1,-272-346 351,840 682 15,4-5 0,-91-115 1,165 171 369,32 44-373,0 1 0,0 0-1,-1 0 1,1 0-1,0-1 1,0 1 0,0 0-1,0 0 1,0 0 0,0-1-1,0 1 1,0 0 0,0 0-1,0-1 1,0 1 0,0 0-1,0 0 1,0-1 0,0 1-1,0 0 1,0 0 0,0 0-1,0-1 1,0 1 0,0 0-1,0 0 1,0 0 0,0-1-1,1 1 1,-1 0 0,0 0-1,0 0 1,0-1 0,0 1-1,0 0 1,1 0 0,-1 0-1,0 0 1,0 0 0,0-1-1,1 1 1,-1 0 0,0 0-1,23 5 867,101 53 1967,123 54 413,126 54 602,119 48-222,90 30-2722,746 285-867,11-23-57,-1013-384 12,41 19-4,-97-38 0,-81-34 0,-162-59 0,0 1 0,31 19 0,-56-29 0,0 0 0,0 1 0,0-1 0,0 1 0,-1-1 0,1 1 0,0 0 0,-1 0 0,1 0 0,1 2 0,-3-3 0,0-1 0,0 1 0,0-1 0,1 1 0,-1-1 0,0 1 0,0-1 0,0 1 0,0 0 0,0-1 0,0 1 0,0-1 0,-1 1 0,1-1 0,0 1 0,0-1 0,0 1 0,0-1 0,-1 1 0,1-1 0,0 1 0,-1-1 0,1 1 0,0-1 0,-1 1 0,1-1 0,0 0 0,-1 1 0,1-1 0,-1 0 0,1 1 0,-1-1 0,0 1 0,-11 3 0,0 1 0,0-2 0,0 0 0,0 0 0,-1-1 0,-21 1 0,-199 9 0,-127-11 0,-152-29 0,-117-44-965,-101-66-3626,-823-322-2097,51-144 2548,886 323 4140,117 31 0,114 51 0,103 47 91,-156-86 1637,384 207-1273,54 31-441,0 0 1,-1-1-1,1 1 0,0 0 0,0 0 0,-1 0 0,1-1 0,0 1 1,0 0-1,-1 0 0,1-1 0,0 1 0,0 0 0,0 0 0,0-1 1,-1 1-1,1 0 0,0-1 0,0 1 0,0 0 0,0-1 0,0 1 1,0 0-1,0-1 0,0 1 0,0 0 0,0-1 0,0 1 0,0 0 1,0-1-1,14-4 598,7 5-43,0 1 1,29 4 0,138 27 1875,94 38 302,1367 534 3411,-1475-530-6158,224 99 0,-366-159 0,-1 0 0,-1 2 0,0 2 0,-1 0 0,39 34 0,-33-16 0,-34-35 0,-1-1 0,0 0 0,0 1 0,1-1 0,-1 0 0,0 1 0,0-1 0,0 0 0,1 1 0,-1-1 0,0 0 0,0 1 0,0-1 0,0 0 0,0 1 0,0-1 0,0 1 0,0-1 0,0 0 0,0 1 0,0-1 0,0 1 0,0-1 0,0 0 0,0 1 0,0-1 0,0 0 0,-1 1 0,1-1 0,0 1 0,-2 0 0,1-1 0,0 0 0,0 1 0,-1-1 0,1 0 0,0 1 0,0-1 0,-1 0 0,1 0 0,0 0 0,-1 0 0,1 0 0,0 0 0,-1-1 0,0 1 0,-31-8-190,0-1-1,-40-17 1,-199-90-2763,-149-81-1792,-213-100-1880,-172-72 5136,-140-52 1488,-878-401 1,957 415 0,97 37 0,120 48 0,123 60 0,128 58 0,104 50 0,232 122-3,-220-124 52,244 134 34,28 16 43,-1-1 0,1 0 0,1-1 0,-17-14 0,54 38 923,56 38 623,129 78 1485,90 33 206,97 52 130,636 383-406,3 35-3482,-534-325 594,629 356-199,34-60 0,-681-384 0,391 150 0,12-63 0,-188-135 0,-193-53 0,-13 30 0,-219-45 0,111 38 0,-355-133 0,402 139 0,-13 24 0,-366-149 0,-23-11 0,-1 0 0,36 24 0,-67-38 0,0 0 0,1 1 0,-1-1 0,1 0 0,-1 0 0,0 0 0,1 1 0,-1-1 0,0 0 0,1 0 0,-1 1 0,0-1 0,1 0 0,-1 1 0,0-1 0,0 0 0,1 1 0,-1-1 0,0 0 0,0 1 0,0-1 0,0 0 0,1 1 0,-1-1 0,0 1 0,0-1 0,0 1 0,0-1 0,0 0 0,0 1 0,0 0 0,-2-1 0,1 1 0,-1-1 0,1 0 0,-1 0 0,0 0 0,1 1 0,-1-1 0,0-1 0,1 1 0,-1 0 0,1 0 0,-4-1 0,-162-46-634,-163-68-2757,-171-80-1864,-188-98-447,-159-98 4340,-899-508 1312,34-73 60,1050 586-10,107 70 0,98 72 0,80 59 0,75 46 0,-761-321 0,762 323 0,238 103 0,1-4 0,-90-71 0,116 80 0,-227-192 0,258 216 6,-4-4 100,0 0 0,1 0-1,1-1 1,-12-15 0,19 23-62,-1 0 0,1 0 1,0 0-1,0 0 1,-1-1-1,2 1 0,-1 0 1,0-1-1,0 1 1,1 0-1,0-1 1,-1 1-1,1-1 0,0 1 1,0-1-1,0 1 1,0 0-1,1-1 0,-1 1 1,1-1-1,-1 1 1,1 0-1,0-1 1,0 1-1,0 0 0,0 0 1,0 0-1,1-1 1,-1 1-1,3-2 1,4-2 141,-1 0 1,1 0-1,0 1 1,0 1-1,1-1 1,0 1 0,-1 1-1,1 0 1,16-4-1,19-3 452,0 1 0,54-2 0,187 5 2265,107 41 674,90 35-464,1510 402-2013,-1647-366-1100,375 157 0,-677-243 0,52 32 0,-93-51 0,1 0 0,-1 1 0,0-1 0,1 1 0,-1 0 0,0-1 0,0 1 0,0 0 0,0 0 0,0 0 0,2 4 0,-4-6 0,0 0 0,0 1 0,0-1 0,0 1 0,0-1 0,0 0 0,0 1 0,-1-1 0,1 1 0,0-1 0,0 0 0,0 1 0,0-1 0,-1 0 0,1 1 0,0-1 0,0 0 0,-1 1 0,1-1 0,0 0 0,0 0 0,-1 1 0,1-1 0,0 0 0,-1 0 0,1 1 0,0-1 0,-1 0 0,1 0 0,-1 0 0,-30 8 0,-54 1 0,-141-5 0,179-4 0,-285-12 0,-99-33-608,-84-37-2396,63-13-920,-714-247-1,721 172 2591,79 22 237,70 31 53,136 53 546,-214-117 0,343 163 583,1-1 0,1-1 0,-32-30 0,59 48-44,-1 0 0,1 0 1,0 0-1,-1-1 0,1 1 0,0-1 0,1 1 0,-1-1 0,-2-4 0,4 7-26,0 0 0,0-1-1,0 1 1,1 0 0,-1 0-1,0-1 1,0 1 0,0 0-1,0 0 1,0-1 0,1 1 0,-1 0-1,0 0 1,0 0 0,1-1-1,-1 1 1,0 0 0,0 0-1,1 0 1,-1 0 0,0 0 0,0 0-1,1-1 1,-1 1 0,0 0-1,0 0 1,1 0 0,-1 0-1,0 0 1,1 0 0,-1 0 0,0 0-1,0 0 1,1 0 0,-1 0-1,0 1 1,1-1 0,30 6 927,106 35 1588,174 78 0,132 89 373,673 395 1926,-949-498-4385,219 180 0,-319-228-444,-65-55 0,0 0 0,0 1 0,0-1 0,0 0 0,0 1 0,0-1 0,-1 1 0,3 4 0,-4-6 0,0 0 0,1-1 0,-1 1 0,0 0 0,0-1 0,0 1 0,0 0 0,0-1 0,0 1 0,0 0 0,0-1 0,0 1 0,0 0 0,-1-1 0,1 1 0,0 0 0,0-1 0,-1 1 0,1 0 0,0-1 0,-1 1 0,1-1 0,0 1 0,-1-1 0,1 1 0,-2 0 0,-2 2 0,-1-1 0,0 0 0,-1 0 0,1-1 0,0 1 0,0-1 0,-1 0 0,1-1 0,0 1 0,-1-1 0,-5 0 0,-38-1 0,-95-14 0,-170-52-672,-116-72-2837,-108-96-1418,-102-106-54,-1028-644 2687,1259 738 2293,-152-94 1,96 54 0,94 59 0,93 62 0,248 148 3,-249-156 586,275 172-519,0-1-1,0 1 1,1-1 0,-1 0 0,1 0-1,0 0 1,-1 0 0,2 0 0,-1-1 0,0 1-1,-2-5 1,5 7-52,0 1 0,0 0 0,0-1 0,0 1 0,0 0 0,0-1 0,0 1 0,1-1 0,-1 1 0,0 0 0,0-1 0,0 1 0,0 0 0,1-1 0,-1 1 0,0 0 0,0 0 0,1-1 0,-1 1 0,0 0 0,0 0 0,1-1 0,-1 1 0,0 0 0,1 0 0,-1 0 0,0 0 0,1-1 0,-1 1 0,1 0 0,-1 0 0,0 0 0,1 0 0,-1 0 0,0 0 0,1 0 0,-1 0 0,1 0 0,38 3 929,18 12-124,0 2 1,-1 3-1,96 49 0,104 70 1983,56 53-82,-123-74-1082,647 395 1196,19-38-2835,-543-320-3,154 98 0,-338-181 0,-71-40 0,2-3 0,1-2 0,69 20 0,254 66 0,-271-85 0,160 19 0,-257-45 0,-11-1 0,1-1 0,-1 1 0,1-1 0,0 0 0,-1 0 0,7-1 0,-11 1 0,0 0 0,0-1 0,0 1 0,0 0 0,0-1 0,0 1 0,0 0 0,0 0 0,0-1 0,0 1 0,0 0 0,0-1 0,-1 1 0,1 0 0,0 0 0,0-1 0,0 1 0,0 0 0,-1 0 0,1-1 0,0 1 0,0 0 0,0 0 0,-1-1 0,1 1 0,0 0 0,0 0 0,-1 0 0,1 0 0,0 0 0,-1-1 0,1 1 0,0 0 0,-1 0 0,1 0 0,-1 0 0,-35-19 0,-129-54-367,-101-49-1632,-80-49-882,-1353-784-4447,1506 839 6796,53 33 884,134 79-246,1 0 0,-1 0 0,1 0 0,-1-1 0,-8-9 0,14 13-81,0 1 1,-1-1 0,1 1 0,-1-1-1,1 1 1,0-1 0,-1 0 0,1 1 0,0-1-1,-1 0 1,1 1 0,0-1 0,0 0-1,0 1 1,0-1 0,0 0 0,0 1-1,0-1 1,0 0 0,0 1 0,0-1 0,0 0-1,0 1 1,0-1 0,0 0 0,1 1-1,-1-1 1,0 0 0,0 1 0,1-1-1,-1 1 1,0-1 0,1 1 0,-1-1 0,1 0-1,2-1 87,0 0 0,0 1-1,0-1 1,0 1 0,0 0-1,0-1 1,0 1 0,1 1-1,4-2 1,58-6 1091,12 5 300,118 11 0,243 56 1768,162 77-1076,147 80-1795,129 76-400,96 58 0,87 57 0,29 45 0,-59 11 0,-133-32 0,-167-67 0,-181-71 0,-155-78 0,-127-65 0,-95-57 0,-143-82 0,28 21 0,-56-36 0,0 0 0,0-1 0,0 1 0,-1-1 0,1 1 0,0 0 0,-1 0 0,1-1 0,-1 1 0,1 0 0,-1 0 0,1 0 0,-1 0 0,1-1 0,-1 1 0,1 2 0,-1-3 0,-1 1 0,1-1 0,0 0 0,0 1 0,0-1 0,-1 1 0,1-1 0,0 0 0,-1 1 0,1-1 0,0 0 0,-1 1 0,1-1 0,0 0 0,-1 1 0,1-1 0,-1 0 0,1 0 0,0 1 0,-1-1 0,1 0 0,-1 0 0,1 0 0,-1 0 0,1 0 0,-1 0 0,0 1 0,-9 0 0,-1 0 0,0-1 0,0 0 0,1-1 0,-18-2 0,-134-30 0,-78-30-367,-65-34-1708,-79-30-1331,-56-35-19,8-19 1,-591-342-1,-461-468 3163,893 583 262,-13 25 0,447 285 0,-178-106 91,165 115 321,-20-12-447,-409-325-118,402 281 112,-186-153-47,216 141 45,-155-133-38,228 213 96,-159-171 0,221 213 428,-1 2 1,-1 1-1,-43-29 0,71 56-390,-40-33 413,43 35-409,1 1 0,0-1 0,-1 1 0,1-1 1,0 0-1,1 0 0,-1 0 0,0-1 0,1 1 1,0 0-1,-1 0 0,1-1 0,-1-6 0,2 9-30,0 0 0,0 0-1,0-1 1,0 1 0,0 0-1,1 0 1,-1-1 0,0 1-1,1 0 1,-1 0 0,0 0-1,1-1 1,0 1 0,-1 0-1,1 0 1,0 0 0,-1 0-1,1 0 1,0 0 0,0 0-1,0 1 1,0-1 0,0 0-1,0 0 1,0 1 0,0-1-1,0 0 1,0 1 0,0-1-1,0 1 1,1-1 0,-1 1-1,0 0 1,0 0 0,0-1-1,1 1 1,-1 0 0,0 0-1,3 0 1,4 1 178,1-1 0,-1 1 0,1 1 0,-1-1 0,0 2 0,13 3 0,156 79 2941,105 68 129,80 56-545,1719 1074-1183,-1611-1001-1547,-375-233 0,-66-28 0,-29-21 0,0 0 0,0 0 0,0 1 0,0-1 0,0 0 0,0 0 0,0 0 0,0 1 0,0-1 0,0 0 0,0 0 0,1 1 0,-1-1 0,-1 0 0,1 0 0,0 0 0,0 1 0,0-1 0,0 0 0,0 0 0,0 1 0,0-1 0,0 0 0,0 0 0,0 0 0,0 1 0,0-1 0,-1 0 0,1 0 0,0 0 0,0 0 0,0 1 0,0-1 0,-1 0 0,1 0 0,0 0 0,0 0 0,0 0 0,-1 0 0,1 1 0,0-1 0,0 0 0,0 0 0,-1 0 0,1 0 0,0 0 0,0 0 0,-1 0 0,1 0 0,0 0 0,0 0 0,0 0 0,-1 0 0,1 0 0,0 0 0,0 0 0,-1 0 0,1-1 0,-15 1 0,1-2 0,-1 1 0,-18-6 0,-170-45-449,-105-48-1914,-84-52-795,-650-330-2779,26-51 2318,747 391 2900,-238-96 1081,502 236-344,-9-4 188,0 0 0,-25-15 1,39 21-191,0 0-1,-1 0 1,1 0 0,0 0-1,0 0 1,0 0 0,-1-1-1,1 1 1,0 0 0,0 0-1,0 0 1,0 0 0,-1-1-1,1 1 1,0 0 0,0 0-1,0 0 1,0-1 0,0 1-1,0 0 1,-1 0 0,1-1-1,0 1 1,0 0 0,0 0-1,0-1 1,0 1 0,0 0-1,0 0 1,0-1 0,0 1-1,0 0 1,0 0 0,0-1-1,1 1 1,-1 0 0,0 0 0,0 0-1,0-1 1,0 1 0,0 0-1,0 0 1,0 0 0,1-1-1,-1 1 1,0 0 0,0 0-1,0 0 1,1 0 0,-1-1-1,0 1 1,1 0 0,28-6 1157,13 5-141,-1 2-1,44 7 1,239 47 3000,131 62-350,844 286-1263,-926-283-2405,2246 696-14,-2178-683 0,-77-16 0,-82-22 0,-83-18 0,-100-37 0,174 46 0,-230-78 0,-36-7 0,-27-7 0,-51-15-932,1-4 1,-106-52-1,-116-79-2129,-76-60-174,-432-276-1925,-38-22 3086,546 337 2015,-103-53 59,278 159 91,111 68-20,0 0 1,0-1-1,1 0 0,0-1 0,0 1 0,0-1 1,0 0-1,-6-9 0,11 14-52,0-1 0,0 1-1,-1 0 1,1-1 0,0 1 0,0-1 0,0 1 0,0 0-1,0-1 1,0 1 0,0-1 0,0 1 0,0 0 0,0-1-1,0 1 1,0-1 0,0 1 0,0 0 0,1-1 0,-1 1-1,0-1 1,0 1 0,0 0 0,1-1 0,-1 1-1,0 0 1,0-1 0,1 1 0,-1 0 0,0 0 0,1-1-1,-1 1 1,0 0 0,1 0 0,0-1 0,1 0 60,0 1 1,0-1 0,0 1-1,0-1 1,0 1 0,0 0-1,1 0 1,-1 0 0,0 0-1,4 1 1,15 3 358,-1 2 0,1 0 0,-1 1 0,21 11 1,177 93 2404,86 73 256,27 23-343,883 529 453,-913-568-3209,-216-120 0,356 190 0,-405-220 0,0-2 0,-2 2 0,0 2 0,35 26 0,-52-26 0,-16-19 0,-1-1 0,0 1 0,1-1 0,-1 1 0,0 0 0,0-1 0,0 1 0,0 0 0,0-1 0,0 1 0,0 0 0,0-1 0,0 1 0,0 0 0,0-1 0,0 1 0,0 0 0,-1-1 0,1 1 0,0 0 0,0-1 0,-1 2 0,-2 0 0,0 0 0,0 1 0,0-1 0,0-1 0,0 1 0,0 0 0,-1-1 0,1 0 0,0 0 0,-1 0 0,1 0 0,-1 0 0,-6 0 0,-26 3 0,-1-1 0,-41-3 0,-182-21-807,-137-53-3192,-123-74-473,-84-70 838,-100-80 742,-100-66 2312,18-2 580,-1042-467 0,-50 100 0,1472 607 182,99 50 592,-51 10 136,268 59-546,65 7 63,25 1-416,1-1 1,-1 0 0,0 0-1,0 0 1,0 0 0,0 0-1,0 0 1,0 0 0,0 0-1,0 0 1,0 0 0,0 0-1,0 0 1,0 0 0,0 0-1,0 0 1,0 1 0,0-1-1,0 0 1,0 0 0,0 0-1,0 0 1,0 0 0,0 0-1,0 0 1,0 0 0,0 0-1,0 0 1,0 0 0,0 1-1,0-1 1,0 0 0,0 0-1,0 0 1,0 0 0,0 0-1,0 0 1,0 0 0,0 0-1,0 0 1,0 0 0,0 0-1,0 0 1,0 0 0,0 1-1,0-1 1,47 12 1343,-27-8-918,160 47 2240,110 68 805,113 90 154,116 97-2219,123 109-1242,83 80-175,1569 1185 0,-1538-1087 0,-54-32 0,-86-63 0,-103-84 0,-113-101 0,-97-100 0,69 7 0,-284-168 0,-65-32 0,-23-19 0,0-1 0,0 0 0,1 1 0,-1-1 0,0 0 0,0 1 0,0-1 0,0 1 0,0-1 0,0 0 0,0 1 0,0-1 0,0 0 0,0 1 0,0-1 0,0 1 0,0-1 0,0 0 0,0 1 0,0-1 0,0 0 0,0 1 0,0-1 0,0 0 0,-1 1 0,1-1 0,0 0 0,0 1 0,0-1 0,-1 0 0,1 1 0,0-1 0,-1 0 0,1 0 0,0 1 0,-1-1 0,-5 2 0,1 0 0,-1 0 0,0-1 0,0 0 0,0 0 0,1 0 0,-13-1 0,-22 0 0,0-2 0,-40-7 0,-187-45-449,-87-48-1834,-766-312-4447,14-65 1694,519 220 3283,-130-25 1945,570 237 738,-3 6-1,-298-42 1,345 67 148,1-5 1,-148-51 0,89 24-131,101 29-308,56 17-274,6 1 100,23 5 684,12 8 283,65 30 0,178 103 1539,139 94-2346,-88-50-626,525 306 0,-13 26 0,-487-284 0,-88-57 0,-135-90 0,223 154 0,-350-239 0,-3-3 0,0-1 0,-1 1 0,1 0 0,-1 0 0,1 1 0,-1-1 0,3 5 0,-4-7 0,-1 0 0,0 1 0,0-1 0,0 0 0,0 0 0,0 1 0,0-1 0,0 0 0,0 1 0,0-1 0,0 0 0,0 0 0,0 1 0,0-1 0,0 0 0,0 1 0,0-1 0,0 0 0,0 0 0,0 1 0,-1-1 0,1 0 0,0 0 0,0 1 0,0-1 0,0 0 0,-1 0 0,1 1 0,0-1 0,0 0 0,0 0 0,-1 0 0,1 1 0,-21 5 0,-35-2 0,-108-4 0,116-2 0,-140-8-966,1-8 1,2-8 0,0-8-1,-328-107 1,-200-145-4372,10-48 1150,288 134 2582,-169-75 1177,-1388-673 428,1374 644 0,75 30 0,91 35 0,99 50 0,98 45 137,210 128 68,1-1 1,0-1 0,-28-29 0,50 46-151,0-1 0,1 0 0,-1 0 1,1 0-1,0 0 0,-1 0 1,1 0-1,0 0 0,0-1 1,0 1-1,1 0 0,-2-4 1,2 5-29,0 0 1,0 1 0,1-1 0,-1 0 0,0 0 0,0 1 0,0-1-1,1 0 1,-1 1 0,0-1 0,1 0 0,-1 1 0,0-1 0,1 1 0,-1-1-1,1 1 1,-1-1 0,1 1 0,-1-1 0,1 1 0,-1-1 0,1 1-1,0-1 1,-1 1 0,1 0 0,0-1 0,-1 1 0,1 0 0,0 0 0,-1 0-1,2-1 1,11 1 257,0-1 0,0 2-1,0 0 1,0 0 0,0 1-1,-1 1 1,21 6-1,218 69 2806,119 58 342,829 342 1530,-21 73-4909,462 363-53,-1585-883 0,-1 2 0,86 71 0,-138-101-8,-4-3-43,-21-12-359,-356-202-5377,17 0 2060,-110-79-314,-102-77 1997,-235-159 1718,-1461-943 336,1855 1207-10,87 58 0,83 61 46,137 88 75,-61-39 486,165 96-561,1-1 0,0-1 0,-1 1 1,1 0-1,0-1 0,0 1 0,1-1 1,-1 0-1,1 0 0,-1 0 0,-3-7 0,6 10-28,0-1 1,0 1-1,0-1 0,0 1 0,1 0 0,-1-1 0,0 1 0,0 0 0,0-1 0,0 1 0,1 0 0,-1-1 0,0 1 0,0 0 0,1-1 0,-1 1 0,0 0 0,0-1 0,1 1 0,-1 0 0,0 0 0,1 0 0,-1-1 1,0 1-1,1 0 0,-1 0 0,0 0 0,1 0 0,-1 0 0,1-1 0,-1 1 0,0 0 0,1 0 0,-1 0 0,1 0 0,-1 0 0,0 0 0,1 1 0,41 3 1144,4 8 288,75 31 1,168 81 2034,107 61-101,280 153-154,141 68-3040,-373-197-190,-63-28 0,-66-35 0,-65-33 0,-219-98 0,255 120 0,-257-119 0,-6-3 0,0-1 0,0-1 0,41 13 0,-63-24 0,0 0-1,0 1 1,0-1 0,0 0 0,0 0 0,0 1 0,0-1 0,0 0 0,0 0 0,0 0 0,0 0 0,0-1-1,0 1 1,1 0 0,-1 0 0,0-1 0,0 1 0,0 0 0,0-1 0,1 0 0,-2 0 0,1 1-1,-1-1 1,0 0 0,1 0 0,-1 1-1,0-1 1,0 0 0,0 1 0,0-1 0,0 0-1,0 0 1,0 1 0,0-1 0,0 0 0,0 0-1,0 1 1,0-1 0,0 0 0,-1 0-1,1 1 1,0-1 0,-1-1 0,-4-6-77,1-1 0,-2 1 0,1 0 0,-10-10 0,-99-98-1875,-70-55-312,-585-496-3239,537 466 4236,-314-296-848,538 489 2056,-77-84-422,73 78 379,1 0 1,1 0 0,0-1-1,-10-22 1,19 34 85,0 1 0,0 0 0,0-1 0,0 1-1,0-1 1,0 1 0,1-1 0,-1 1 0,1-1 0,-1 1 0,1-1 0,0 0 0,0 1 0,1-1 0,-1 1 0,0-1 0,1 1 0,0-1-1,-1 1 1,1-1 0,0 1 0,0-1 0,0 1 0,1 0 0,-1-1 0,4-3 0,0 2 109,0 0 1,1 0-1,0 1 1,-1-1-1,1 1 1,1 0-1,-1 1 0,0-1 1,1 1-1,6-1 1,22-5 363,0 2 1,0 1 0,40 0 0,122 7 1129,94 20 609,70 36 670,498 172 1939,-20 91-4144,-491-158-661,-74-11 0,-123-61 0,248 196 0,-313-226 0,-69-50 0,0 0 0,-1 0 0,0 2 0,-1 0 0,24 27 0,-29-24 0,-10-16 0,0 0 0,0 0 0,0 0 0,0 1 0,0-1 0,0 0 0,0 0 0,0 0 0,0 0 0,0 0 0,0 1 0,0-1 0,0 0 0,0 0 0,-1 0 0,1 0 0,0 0 0,0 0 0,0 0 0,0 1 0,0-1 0,0 0 0,0 0 0,0 0 0,0 0 0,-1 0 0,1 0 0,0 0 0,0 0 0,0 0 0,0 0 0,0 0 0,0 0 0,-1 0 0,1 1 0,0-1 0,0 0 0,0 0 0,0 0 0,0 0 0,0 0 0,-1 0 0,1 0 0,0-1 0,0 1 0,0 0 0,0 0 0,0 0 0,0 0 0,-1 0 0,1 0 0,0 0 0,0 0 0,0 0 0,-33-16 0,27 12 0,-204-126-2442,7-18-432,-73-69-286,-56-60 193,-525-494-229,52-60 1451,714 717 1889,87 110-80,1 0 0,0 0 0,1-1 0,-1 0 0,1 1 0,-1-1 0,2 0 0,-1 0 0,0 0 0,0-7 0,2 11-42,0 1 1,0-1 0,0 0-1,0 1 1,1-1 0,-1 1-1,0-1 1,0 1 0,1-1-1,-1 1 1,0-1 0,1 1-1,-1 0 1,1-1 0,-1 1-1,1-1 1,-1 1 0,0 0-1,1-1 1,-1 1 0,1 0-1,-1 0 1,1-1 0,0 1-1,-1 0 1,1 0 0,-1 0-1,1 0 1,-1 0 0,1-1-1,0 1 1,-1 0 0,2 1-1,3-1 157,1 1 0,0-1 0,0 1 0,-1 1 0,1-1 0,6 4 0,161 69 2802,108 62-51,700 405 3272,-31 79-4802,236 277-1400,-1144-864 0,520 386 0,-538-401 0,153 121 0,-157-127-6,-20-12 7,0 0-1,0 0 0,0 0 0,0 0 0,0 0 1,0 0-1,0 0 0,0 0 0,0 0 0,0-1 0,0 1 1,0 0-1,0 0 0,0 0 0,0 0 0,0 0 1,0 0-1,0 0 0,0 0 0,0 0 0,0 0 1,0-1-1,0 1 0,0 0 0,0 0 0,0 0 1,0 0-1,0 0 0,0 0 0,0 0 0,1 0 1,-1 0-1,0 0 0,0 0 0,0 0 0,0 0 1,0 0-1,0 0 0,0 0 0,0 0 0,0 0 1,1 0-1,-1 0 0,0 0 0,0 0 0,0 0 1,0 0-1,0 0 0,0 0 0,0 0 0,0 0 0,0 0 1,0 0-1,1 0 0,-1 0 0,0 0 0,0 0 1,0 0-1,-34-41-362,-73-67-1415,-67-65-556,-342-286-2516,-29 13 1901,-15-14 1102,489 400 1431,2-2-1,-60-73 1,125 130 395,-8-9-41,0-2 0,-13-21 0,23 34 83,0 0-1,1 0 1,-1 0-1,1 0 1,0 0-1,0 0 0,0 0 1,0 0-1,1 0 1,-1-1-1,1 1 1,0 0-1,0 0 0,0-1 1,0 1-1,0 0 1,1 0-1,-1-1 1,1 1-1,1-3 0,0 3 30,0 0-1,0 0 1,1 1-1,-1-1 1,0 1-1,1 0 1,0-1-1,-1 1 1,1 0-1,0 1 1,0-1-1,0 0 0,0 1 1,0 0-1,1 0 1,-1 0-1,7-2 1,8 0 201,1 0 0,21 0 0,-29 2-132,119-1 1871,243 27 0,-323-19-1579,1076 191 5483,-351 11-2969,-663-176-2818,148 54-108,-228-68 0,-31-18 0,-1 0 0,1 0 0,-1 1 0,1-1 0,-1 0 0,1 1 0,-1-1 0,1 0 0,-1 1 0,0-1 0,1 1 0,-1-1 0,0 1 0,1-1 0,-1 0 0,0 1 0,1 0 0,-1-1 0,0 1 0,0-1 0,0 1 0,0-1 0,0 1 0,1-1 0,-1 1 0,0 0 0,-1 0 0,0-1 0,1 1 0,-1-1 0,1 1 0,-1-1 0,0 1 0,0-1 0,1 1 0,-1-1 0,0 0 0,0 1 0,1-1 0,-1 0 0,0 0 0,0 1 0,0-1 0,1 0 0,-1 0 0,-1 0 0,-38-1 0,7-5-144,1 0 1,-50-18 0,-144-68-1960,-178-139-842,12-38 1224,360 247 1594,-2-2 12,-667-498-2914,549 382 2666,150 138 387,-1-1 0,0 0 0,1 1 0,-1 0 0,0-1-1,0 1 1,-1 0 0,1 1 0,0-1 0,-1 1 0,1-1 0,-1 1 0,-3-1-1,6 2-10,0 0 0,1 0 0,-1 1 0,0-1 0,1 0 0,-1 0 0,0 1 0,1-1 0,-1 0 0,0 1 0,1-1 0,-1 0-1,0 1 1,1-1 0,-1 1 0,1-1 0,-1 1 0,1-1 0,-1 1 0,1 0 0,0-1 0,-1 1 0,1 1 0,-8 30 260,8-12-135,0 0 0,1 0-1,1 0 1,1 0 0,0-1 0,2 1-1,0-1 1,2 0 0,0 0-1,0-1 1,2 0 0,21 34 0,7-2 555,1-1 1,89 86 0,265 212 1731,-139-133-1037,746 681 842,-835-751-2230,5-8 0,6-6 0,6-9 0,212 106 0,12-36 0,510 166 0,-671-274 0,578 212 0,-622-207 0,-5 10 0,219 144 0,-295-170 0,-44-29 0,107 83 0,-99-57 0,253 190 0,72 50 0,83 52 0,-199-196 0,148 97 0,-336-187 0,104 99 0,-193-159 0,2-1 0,0 0 0,0-2 0,1 0 0,0-1 0,1 0 0,1-2 0,0 0 0,0-2 0,28 8 0,131 27 0,69 20 0,-104-15 0,171 83 0,126 90 0,-386-191 0,778 443 0,-714-397 0,512 316 0,19-39 0,-567-312 0,301 138 0,-343-162 0,1-1 0,0-2 0,1-3 0,1-1 0,-1-2 0,70 2 0,-88-8 0,-30-2 0,-61-2 0,-148-2 0,-154-11 0,-110-35-571,-374-121-3899,13-68 158,304 56 2067,62 7 544,76 28 521,78 27 191,-46-11 418,2 32 1902,308 88-961,33 7-98,0 1 0,-40-4-1,61 9-240,1 0 0,-1 0 0,0-1 0,0 1 0,0 0 0,0 0 0,0 1-1,0-1 1,0 0 0,1 0 0,-1 0 0,0 1 0,0-1 0,0 0 0,0 1 0,1-1-1,-1 1 1,-1 0 0,2-1-13,0 1-1,0-1 0,0 1 1,0-1-1,0 1 0,0-1 1,0 0-1,0 1 0,0-1 1,0 1-1,0-1 0,0 1 1,0-1-1,0 0 0,1 1 1,-1-1-1,0 1 0,0-1 1,1 0-1,-1 1 0,0-1 0,0 0 1,1 1-1,-1-1 0,1 1 1,32 24 719,99 60 732,73 51 510,108 113 659,-96-73-1250,244 210 805,-154-133-233,-297-245-1936,-1 0 0,0 0 0,0 1 0,14 20 1,-22-28-25,-1 0 0,1 0 0,0 0 0,-1 0 0,1 0 0,-1 1 0,1-1 0,-1 0 0,0 0 0,0 0 0,1 1 0,-1-1 0,0 0 0,0 1 0,0-1 0,0 0 0,-1 0 0,1 1 0,0-1 0,0 0 0,-1 0 0,1 0 0,-1 1 0,1-1 0,-1 0 0,1 0 0,-1 0 0,0 0 0,1 0 0,-1 0 0,0 0 0,0 0 0,0 0 0,0 0 0,0-1 0,0 1 0,0 0 0,0-1 0,0 1 0,-3 0 0,-10 5 0,-1 0 0,0-2 0,0 0 0,0-1 0,-1 0 0,-17 0 0,-224 13 0,-107-10 0,-917-29 87,916-2-636,-542-109 0,291-15 446,580 139 126,1-1-1,0-2 0,1-1 0,1-2 0,-54-33 0,62 33-3,17 11-11,0 0 1,0 0-1,1 0 1,0-1-1,0 0 1,-6-7-1,14 7 25,11 4 3,2 5-22,-1 1 1,1 0-1,-1 1 0,0 0 1,-1 1-1,1 0 0,20 15 1,587 309 400,482 135-111,-973-407-304,68 27 0,-163-72 0,1-2 0,1-1 0,53 7 0,-80-17 0,-17-8 0,-163-91-1490,104 62 636,-189-102-2040,-77-49-13,-1185-728-5051,844 508 7639,-40 70 357,-174 13-38,-86-53 0,22-56 0,633 277-7,-469-216 60,581 291 326,162 67-65,0 2-1,-75-10 0,33 11 1035,-134-36 0,-376-149-2354,9-28-146,275 104 605,-688-296-742,578 216 1234,-532-249 28,-3 31 42,-866-305-15,1294 520 0,64 15 0,68 20 0,153 66 0,-388-175 0,129 4 0,24-34 0,288 182 0,-633-442 0,770 528 300,-91-50-1,112 73 222,28 15-111,6 3 84,65 42 2116,133 74 751,124 58-58,104 36-311,98 29-1211,909 348-1438,-549-233-388,-14 23 60,1850 1048-15,-1751-883 0,19-48 0,75-37 0,13-34 0,-230-93 0,-520-201 0,231 92 0,-482-189 0,-64-22 0,-11-11 0,0 0 0,0 1 0,-1-1 0,1 1 0,0-1 0,0 0 0,-1 1 0,1-1 0,0 0 0,0 1 0,-1-1 0,1 0 0,0 1 0,-1-1 0,1 0 0,0 0 0,-1 1 0,1-1 0,-1 0 0,1 0 0,0 0 0,-1 1 0,1-1 0,-1 0 0,1 0 0,-1 0 0,1 0 0,-1 0 0,-20 3 0,1-1 0,-28 0 0,-160-3-453,0-10 1,-258-46 0,-411-126-4023,668 135 3334,-436-106-2634,3-25-465,193 26 3017,-105-53 1050,-104-62 173,-82-52 0,673 290 0,-2107-916 0,1619 708 0,128 54 0,108 53 0,-45-24 546,336 143-218,0 1 0,-2 1-1,1 2 1,-35-6 0,330 27 4605,50 21-1694,115 42 296,85 61-1409,75 61-1760,60 56-366,1792 795 0,-2205-944 0,326 138 0,-50-27 0,-49-20 0,-69-33 0,-82-43 0,194 60 0,-461-162-9,-43-15 25,-11-4-11,-89-29-466,-100-51-1787,-81-53-387,-61-44 80,-63-44-911,-70-41 295,-109-44 1569,-103-39 1344,-111-45 258,-156-91 0,-193-118 0,-145-88 0,-2663-1505 0,2868 1578 0,176 108 0,189 108 0,186 106 0,155 99 91,121 80 402,174 80 125,-111-31-1,160 58-445,17 4 11,32 4 964,14 1-560,202 27 2024,14 26-52,64 39-153,653 286 2350,-15 72-4612,1203 568-144,-1080-523 0,-901-417 0,1357 661 0,-1064-494 0,-81-45 0,-86-45 0,-255-135 0,280 152 0,-279-147 0,-1 1 0,71 64 0,-88-75 0,4 5 0,-32-21 0,-11-7 0,-302-162-1992,79 37 539,-231-85-1139,368 172 2299,-6 2 577,-2 4 1,-1 5-1,-1 5 0,-2 4 1,-172-12-1,-109-9 717,-71-7 5,19-4-104,173 17-450,-16-20 205,96 16-117,-348-107-2592,348 88 509,-815-226-1948,829 236 3804,-43-11 99,164 49-143,-98-10-1,153 25 222,14 3-293,28 6 47,43 13 206,82 34-1,84 48 326,-193-81-583,586 277 1336,-567-264-1393,560 301 1295,-531-277-1430,212 132 0,730 510 0,-233-214 0,-341-262 0,531 177 0,-956-389 0,756 276 0,-467-175 0,-41-16 0,619 248 0,-700-265 0,771 303 0,-753-298 0,750 302 0,-318-65 0,-13 40 0,76 40 0,-94-88 0,872 305 0,1067 240 0,-2221-752 0,-7-20 0,-67-19 0,-165-35 0,205 95 0,88 83 0,-311-163 0,821 416 0,-830-430 0,677 313 0,-464-204 0,166 87 0,-114-52 0,26 14 0,151 70 0,-449-232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5T16:09:05.36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0 9830,'0'0'0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86678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457200" rtl="0" eaLnBrk="1" latinLnBrk="0" hangingPunct="1">
      <a:defRPr lang="de-DE"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lang="de-DE"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lang="de-DE"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lang="de-DE"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lang="de-DE"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lang="de-DE"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lang="de-DE"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lang="de-DE"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lang="de-DE"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97654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D7024-16B8-019D-19CF-5DDF4B5BE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80C4075-8E8C-6B16-1D4E-BA17B08833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E380636-7E5A-5488-7BF4-8B8F6B072E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95109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FAD99-6777-BA8C-2C50-20CDDAC6B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F830638-3CF7-334B-D0CA-013672DC2A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52F2F29-D52B-41D7-DD40-6E34927451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86805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DE97B-29BF-6D28-0604-AD82D2313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AC9C4F0-1FF0-0EE5-63D2-795BEE5A91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2DC8218-DF84-2675-FE6B-C946A7E4F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555948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2B3F3-E6D9-B520-6150-58A6746B9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3FE3E17-CBFC-92D2-83DD-3503E3FFD3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47D6DF3-4CEF-B071-F53E-F9615DC61D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55346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6670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1307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7736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4931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8653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9397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9BC5BF-C2A7-B7C8-F19E-C833BBDCD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EF238E0-8E71-CDF7-DB45-BC568293A8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0FAF518-CA06-1E98-C811-69D60FBC8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4543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9EB8A-A6B0-3E8E-960C-81BB9923A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43A2E42-3239-7135-637F-038F864BD7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AB3A33B-1A3A-7506-CB24-777B6FEB3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7304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FD4B6-A666-0482-4E83-29E0407EE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324A534-7D83-0CE1-C3BB-834C0D5BE4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561536E-F7DD-3DE2-0903-4E4B4C24F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80457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1542C-2109-FD23-F1E0-DF64CF65B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E4FA568-36E0-964D-9765-C6EF58F344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3E9F687-F791-92B8-C0FF-93EDC4778D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de-DE"/>
            </a:defPPr>
          </a:lstStyle>
          <a:p>
            <a:pPr rtl="0"/>
            <a:r>
              <a:rPr lang="de-DE" dirty="0"/>
              <a:t>Light </a:t>
            </a:r>
            <a:r>
              <a:rPr lang="de-DE" dirty="0" err="1"/>
              <a:t>Amplification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stimulated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emitted</a:t>
            </a:r>
            <a:r>
              <a:rPr lang="de-DE" dirty="0"/>
              <a:t> </a:t>
            </a:r>
            <a:r>
              <a:rPr lang="de-DE" dirty="0" err="1"/>
              <a:t>radiation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6463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26A25-BE57-41D7-B16A-40CEE03EE53D}" type="datetimeFigureOut">
              <a:rPr lang="de-DE" smtClean="0"/>
              <a:t>05.11.2025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8F63A3B-78C7-47BE-AE5E-E10140E0464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70534828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26A25-BE57-41D7-B16A-40CEE03EE53D}" type="datetimeFigureOut">
              <a:rPr lang="de-DE" smtClean="0"/>
              <a:t>05.11.2025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8F63A3B-78C7-47BE-AE5E-E10140E0464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571242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26A25-BE57-41D7-B16A-40CEE03EE53D}" type="datetimeFigureOut">
              <a:rPr lang="de-DE" smtClean="0"/>
              <a:t>05.11.2025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8F63A3B-78C7-47BE-AE5E-E10140E0464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15627869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inführu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7537D12D-0FCA-3396-988D-452D3D526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3390900"/>
            <a:ext cx="12216063" cy="346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de-DE"/>
            </a:defPPr>
          </a:lstStyle>
          <a:p>
            <a:pPr algn="ctr" rtl="0"/>
            <a:endParaRPr lang="de-DE" sz="450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11710CE8-8A83-C0D3-623E-AFCC6C6A29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332509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</a:lstStyle>
          <a:p>
            <a:pPr algn="ctr" rtl="0"/>
            <a:endParaRPr lang="de-DE" sz="1600" dirty="0"/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7AA66C80-37C3-6D28-7564-733A30B2C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9353550" y="0"/>
            <a:ext cx="2838450" cy="2857958"/>
            <a:chOff x="0" y="0"/>
            <a:chExt cx="2838450" cy="2857958"/>
          </a:xfrm>
        </p:grpSpPr>
        <p:sp>
          <p:nvSpPr>
            <p:cNvPr id="12" name="Freihandform: Form 28">
              <a:extLst>
                <a:ext uri="{FF2B5EF4-FFF2-40B4-BE49-F238E27FC236}">
                  <a16:creationId xmlns:a16="http://schemas.microsoft.com/office/drawing/2014/main" id="{D9DB7C23-E0CF-A75F-BFFD-4E7679AF4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2838450" cy="2857958"/>
            </a:xfrm>
            <a:custGeom>
              <a:avLst/>
              <a:gdLst>
                <a:gd name="connsiteX0" fmla="*/ 1971005 w 2838450"/>
                <a:gd name="connsiteY0" fmla="*/ 0 h 2857958"/>
                <a:gd name="connsiteX1" fmla="*/ 2838450 w 2838450"/>
                <a:gd name="connsiteY1" fmla="*/ 0 h 2857958"/>
                <a:gd name="connsiteX2" fmla="*/ 2838450 w 2838450"/>
                <a:gd name="connsiteY2" fmla="*/ 7240 h 2857958"/>
                <a:gd name="connsiteX3" fmla="*/ 278890 w 2838450"/>
                <a:gd name="connsiteY3" fmla="*/ 2843883 h 2857958"/>
                <a:gd name="connsiteX4" fmla="*/ 0 w 2838450"/>
                <a:gd name="connsiteY4" fmla="*/ 2857958 h 2857958"/>
                <a:gd name="connsiteX5" fmla="*/ 0 w 2838450"/>
                <a:gd name="connsiteY5" fmla="*/ 1990580 h 2857958"/>
                <a:gd name="connsiteX6" fmla="*/ 190293 w 2838450"/>
                <a:gd name="connsiteY6" fmla="*/ 1980883 h 2857958"/>
                <a:gd name="connsiteX7" fmla="*/ 1960910 w 2838450"/>
                <a:gd name="connsiteY7" fmla="*/ 200390 h 2857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38450" h="2857958">
                  <a:moveTo>
                    <a:pt x="1971005" y="0"/>
                  </a:moveTo>
                  <a:lnTo>
                    <a:pt x="2838450" y="0"/>
                  </a:lnTo>
                  <a:lnTo>
                    <a:pt x="2838450" y="7240"/>
                  </a:lnTo>
                  <a:cubicBezTo>
                    <a:pt x="2838450" y="1484015"/>
                    <a:pt x="1716931" y="2697914"/>
                    <a:pt x="278890" y="2843883"/>
                  </a:cubicBezTo>
                  <a:lnTo>
                    <a:pt x="0" y="2857958"/>
                  </a:lnTo>
                  <a:lnTo>
                    <a:pt x="0" y="1990580"/>
                  </a:lnTo>
                  <a:lnTo>
                    <a:pt x="190293" y="1980883"/>
                  </a:lnTo>
                  <a:cubicBezTo>
                    <a:pt x="1124600" y="1885128"/>
                    <a:pt x="1866185" y="1135788"/>
                    <a:pt x="1960910" y="2003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</a:lstStyle>
            <a:p>
              <a:pPr lvl="0" rtl="0"/>
              <a:endParaRPr lang="de-DE" dirty="0"/>
            </a:p>
          </p:txBody>
        </p:sp>
        <p:sp>
          <p:nvSpPr>
            <p:cNvPr id="15" name="Freihandform: Form 15">
              <a:extLst>
                <a:ext uri="{FF2B5EF4-FFF2-40B4-BE49-F238E27FC236}">
                  <a16:creationId xmlns:a16="http://schemas.microsoft.com/office/drawing/2014/main" id="{4D62A0CC-A0CE-403A-A167-27225B2C60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" y="1"/>
              <a:ext cx="1003449" cy="1013015"/>
            </a:xfrm>
            <a:custGeom>
              <a:avLst/>
              <a:gdLst>
                <a:gd name="connsiteX0" fmla="*/ 0 w 1003449"/>
                <a:gd name="connsiteY0" fmla="*/ 0 h 1013015"/>
                <a:gd name="connsiteX1" fmla="*/ 1003449 w 1003449"/>
                <a:gd name="connsiteY1" fmla="*/ 0 h 1013015"/>
                <a:gd name="connsiteX2" fmla="*/ 998306 w 1003449"/>
                <a:gd name="connsiteY2" fmla="*/ 100639 h 1013015"/>
                <a:gd name="connsiteX3" fmla="*/ 90663 w 1003449"/>
                <a:gd name="connsiteY3" fmla="*/ 1008380 h 1013015"/>
                <a:gd name="connsiteX4" fmla="*/ 0 w 1003449"/>
                <a:gd name="connsiteY4" fmla="*/ 1013015 h 101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449" h="1013015">
                  <a:moveTo>
                    <a:pt x="0" y="0"/>
                  </a:moveTo>
                  <a:lnTo>
                    <a:pt x="1003449" y="0"/>
                  </a:lnTo>
                  <a:lnTo>
                    <a:pt x="998306" y="100639"/>
                  </a:lnTo>
                  <a:cubicBezTo>
                    <a:pt x="949402" y="576784"/>
                    <a:pt x="566756" y="959471"/>
                    <a:pt x="90663" y="1008380"/>
                  </a:cubicBezTo>
                  <a:lnTo>
                    <a:pt x="0" y="10130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</a:lstStyle>
            <a:p>
              <a:pPr lvl="0" rtl="0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6" name="Bild 2">
              <a:extLst>
                <a:ext uri="{FF2B5EF4-FFF2-40B4-BE49-F238E27FC236}">
                  <a16:creationId xmlns:a16="http://schemas.microsoft.com/office/drawing/2014/main" id="{F8AD83DA-A293-6D56-F606-7C98C403A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458332" y="590133"/>
              <a:ext cx="775021" cy="775021"/>
            </a:xfrm>
            <a:custGeom>
              <a:avLst/>
              <a:gdLst>
                <a:gd name="connsiteX0" fmla="*/ 387511 w 775021"/>
                <a:gd name="connsiteY0" fmla="*/ 775021 h 775021"/>
                <a:gd name="connsiteX1" fmla="*/ 775021 w 775021"/>
                <a:gd name="connsiteY1" fmla="*/ 387511 h 775021"/>
                <a:gd name="connsiteX2" fmla="*/ 387511 w 775021"/>
                <a:gd name="connsiteY2" fmla="*/ 0 h 775021"/>
                <a:gd name="connsiteX3" fmla="*/ 0 w 775021"/>
                <a:gd name="connsiteY3" fmla="*/ 387511 h 775021"/>
                <a:gd name="connsiteX4" fmla="*/ 387511 w 775021"/>
                <a:gd name="connsiteY4" fmla="*/ 775021 h 775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021" h="775021">
                  <a:moveTo>
                    <a:pt x="387511" y="775021"/>
                  </a:moveTo>
                  <a:cubicBezTo>
                    <a:pt x="601527" y="775021"/>
                    <a:pt x="775021" y="601527"/>
                    <a:pt x="775021" y="387511"/>
                  </a:cubicBezTo>
                  <a:cubicBezTo>
                    <a:pt x="775021" y="173494"/>
                    <a:pt x="601527" y="0"/>
                    <a:pt x="387511" y="0"/>
                  </a:cubicBezTo>
                  <a:cubicBezTo>
                    <a:pt x="173494" y="0"/>
                    <a:pt x="0" y="173494"/>
                    <a:pt x="0" y="387511"/>
                  </a:cubicBezTo>
                  <a:cubicBezTo>
                    <a:pt x="0" y="601527"/>
                    <a:pt x="173494" y="775021"/>
                    <a:pt x="387511" y="775021"/>
                  </a:cubicBezTo>
                  <a:close/>
                </a:path>
              </a:pathLst>
            </a:custGeom>
            <a:solidFill>
              <a:schemeClr val="accent6"/>
            </a:solidFill>
            <a:ln w="380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de-DE"/>
              </a:defPPr>
            </a:lstStyle>
            <a:p>
              <a:pPr rtl="0"/>
              <a:endParaRPr lang="de-DE" dirty="0"/>
            </a:p>
          </p:txBody>
        </p:sp>
      </p:grpSp>
      <p:sp>
        <p:nvSpPr>
          <p:cNvPr id="2" name="Titel 1"/>
          <p:cNvSpPr>
            <a:spLocks noGrp="1"/>
          </p:cNvSpPr>
          <p:nvPr userDrawn="1">
            <p:ph type="title" hasCustomPrompt="1"/>
          </p:nvPr>
        </p:nvSpPr>
        <p:spPr>
          <a:xfrm>
            <a:off x="5702441" y="1061623"/>
            <a:ext cx="5723586" cy="4739104"/>
          </a:xfrm>
        </p:spPr>
        <p:txBody>
          <a:bodyPr tIns="0" bIns="0" rtlCol="0" anchor="ctr">
            <a:noAutofit/>
          </a:bodyPr>
          <a:lstStyle>
            <a:lvl1pPr algn="l">
              <a:lnSpc>
                <a:spcPct val="100000"/>
              </a:lnSpc>
              <a:defRPr lang="de-DE" sz="3600" b="1"/>
            </a:lvl1pPr>
          </a:lstStyle>
          <a:p>
            <a:pPr rtl="0"/>
            <a:r>
              <a:rPr lang="de-DE"/>
              <a:t>Titel durch Klicken hinzufügen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979AC40-7C15-9431-5B1A-415655A7FC0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3345" y="0"/>
            <a:ext cx="4344695" cy="6359525"/>
          </a:xfrm>
        </p:spPr>
        <p:txBody>
          <a:bodyPr rtlCol="0">
            <a:normAutofit/>
          </a:bodyPr>
          <a:lstStyle>
            <a:lvl1pPr marL="0" indent="0">
              <a:buNone/>
              <a:defRPr lang="de-DE" sz="1800"/>
            </a:lvl1pPr>
          </a:lstStyle>
          <a:p>
            <a:pPr lvl="0" rtl="0"/>
            <a:r>
              <a:rPr lang="de-DE"/>
              <a:t>Klicken, um Bild hinzuzufügen</a:t>
            </a:r>
          </a:p>
        </p:txBody>
      </p:sp>
    </p:spTree>
    <p:extLst>
      <p:ext uri="{BB962C8B-B14F-4D97-AF65-F5344CB8AC3E}">
        <p14:creationId xmlns:p14="http://schemas.microsoft.com/office/powerpoint/2010/main" val="239807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75923D9E-9381-3D11-B31A-1BF5C97F35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452303" y="3405019"/>
            <a:ext cx="5739697" cy="3467971"/>
            <a:chOff x="5009037" y="2525712"/>
            <a:chExt cx="7170193" cy="4332288"/>
          </a:xfrm>
        </p:grpSpPr>
        <p:sp>
          <p:nvSpPr>
            <p:cNvPr id="7" name="Freihandform 7">
              <a:extLst>
                <a:ext uri="{FF2B5EF4-FFF2-40B4-BE49-F238E27FC236}">
                  <a16:creationId xmlns:a16="http://schemas.microsoft.com/office/drawing/2014/main" id="{89E777D0-3240-08CE-6B6C-B33B910B8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037" y="25257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</a:lstStyle>
            <a:p>
              <a:pPr rtl="0"/>
              <a:endParaRPr lang="de-DE" dirty="0"/>
            </a:p>
          </p:txBody>
        </p:sp>
        <p:sp>
          <p:nvSpPr>
            <p:cNvPr id="8" name="Freihandform 6">
              <a:extLst>
                <a:ext uri="{FF2B5EF4-FFF2-40B4-BE49-F238E27FC236}">
                  <a16:creationId xmlns:a16="http://schemas.microsoft.com/office/drawing/2014/main" id="{EFEA81A2-6893-518C-6AF3-37C987789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9536" y="2525712"/>
              <a:ext cx="3589694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</a:lstStyle>
            <a:p>
              <a:pPr rtl="0"/>
              <a:endParaRPr lang="de-DE" dirty="0"/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0F297964-0B81-31DC-6D6D-1414832238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 flipV="1">
            <a:off x="6465610" y="0"/>
            <a:ext cx="5739697" cy="3467971"/>
            <a:chOff x="5183405" y="2678112"/>
            <a:chExt cx="7170193" cy="4332288"/>
          </a:xfrm>
        </p:grpSpPr>
        <p:sp>
          <p:nvSpPr>
            <p:cNvPr id="10" name="Freihandform 7">
              <a:extLst>
                <a:ext uri="{FF2B5EF4-FFF2-40B4-BE49-F238E27FC236}">
                  <a16:creationId xmlns:a16="http://schemas.microsoft.com/office/drawing/2014/main" id="{CE4FDB43-7466-4B74-330E-836DA9504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405" y="26781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</a:lstStyle>
            <a:p>
              <a:pPr rtl="0"/>
              <a:endParaRPr lang="de-DE" dirty="0"/>
            </a:p>
          </p:txBody>
        </p:sp>
        <p:sp>
          <p:nvSpPr>
            <p:cNvPr id="11" name="Freihandform 6">
              <a:extLst>
                <a:ext uri="{FF2B5EF4-FFF2-40B4-BE49-F238E27FC236}">
                  <a16:creationId xmlns:a16="http://schemas.microsoft.com/office/drawing/2014/main" id="{2EA39DB9-F1B4-F4E9-CF4D-717B0CD74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3903" y="2678112"/>
              <a:ext cx="3589695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</a:lstStyle>
            <a:p>
              <a:pPr rtl="0"/>
              <a:endParaRPr lang="de-DE" dirty="0"/>
            </a:p>
          </p:txBody>
        </p:sp>
      </p:grpSp>
      <p:sp>
        <p:nvSpPr>
          <p:cNvPr id="14" name="Bild 2">
            <a:extLst>
              <a:ext uri="{FF2B5EF4-FFF2-40B4-BE49-F238E27FC236}">
                <a16:creationId xmlns:a16="http://schemas.microsoft.com/office/drawing/2014/main" id="{EFFAEAD9-58A9-096B-C6D0-58F7AD08E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42518" y="4577658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A1CFBBA-B680-A6A7-3C4B-5FEAC4253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057274"/>
            <a:ext cx="6583680" cy="1531357"/>
          </a:xfrm>
        </p:spPr>
        <p:txBody>
          <a:bodyPr tIns="0" bIns="0" rtlCol="0">
            <a:noAutofit/>
          </a:bodyPr>
          <a:lstStyle>
            <a:lvl1pPr algn="l">
              <a:lnSpc>
                <a:spcPct val="100000"/>
              </a:lnSpc>
              <a:defRPr lang="de-DE" sz="3600"/>
            </a:lvl1pPr>
          </a:lstStyle>
          <a:p>
            <a:pPr rtl="0"/>
            <a:r>
              <a:rPr lang="de-DE"/>
              <a:t>Titel durch Klicken hinzufügen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72386C43-DD10-E892-08AD-D6F4AE9617D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4400" y="2834640"/>
            <a:ext cx="6583680" cy="3207344"/>
          </a:xfrm>
        </p:spPr>
        <p:txBody>
          <a:bodyPr lIns="91440" tIns="0" rIns="91440" bIns="0" rtlCol="0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lang="de-DE" sz="2400"/>
            </a:lvl1pPr>
            <a:lvl2pPr marL="347472">
              <a:lnSpc>
                <a:spcPct val="150000"/>
              </a:lnSpc>
              <a:spcBef>
                <a:spcPts val="0"/>
              </a:spcBef>
              <a:defRPr lang="de-DE" sz="2000"/>
            </a:lvl2pPr>
            <a:lvl3pPr marL="685800">
              <a:lnSpc>
                <a:spcPct val="150000"/>
              </a:lnSpc>
              <a:spcBef>
                <a:spcPts val="0"/>
              </a:spcBef>
              <a:defRPr lang="de-DE" sz="1800"/>
            </a:lvl3pPr>
          </a:lstStyle>
          <a:p>
            <a:pPr lvl="0" rtl="0"/>
            <a:r>
              <a:rPr lang="de-DE"/>
              <a:t>Klicken Sie, um Text hinzuzufügen.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1114D1E-7749-DD58-8782-318E4F679D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lvl1pPr>
              <a:defRPr lang="de-DE" sz="1600">
                <a:latin typeface="+mj-lt"/>
              </a:defRPr>
            </a:lvl1pPr>
          </a:lstStyle>
          <a:p>
            <a:pPr rtl="0"/>
            <a:fld id="{48F63A3B-78C7-47BE-AE5E-E10140E0464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2850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>
            <a:extLst>
              <a:ext uri="{FF2B5EF4-FFF2-40B4-BE49-F238E27FC236}">
                <a16:creationId xmlns:a16="http://schemas.microsoft.com/office/drawing/2014/main" id="{86F8B46B-EF6E-BC12-09E2-0F3B779197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-400"/>
            <a:ext cx="12216063" cy="346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de-DE"/>
            </a:defPPr>
          </a:lstStyle>
          <a:p>
            <a:pPr algn="ctr" rtl="0"/>
            <a:endParaRPr lang="de-DE" sz="450" dirty="0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5D7B4F11-E150-473B-98F5-6E6AC96468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420493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</a:lstStyle>
          <a:p>
            <a:pPr algn="ctr" rtl="0"/>
            <a:endParaRPr lang="de-DE" sz="1600" dirty="0"/>
          </a:p>
        </p:txBody>
      </p:sp>
      <p:sp>
        <p:nvSpPr>
          <p:cNvPr id="36" name="Freihandform 35">
            <a:extLst>
              <a:ext uri="{FF2B5EF4-FFF2-40B4-BE49-F238E27FC236}">
                <a16:creationId xmlns:a16="http://schemas.microsoft.com/office/drawing/2014/main" id="{A8E2FA61-C047-21BB-AA50-F84AD768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5760023" y="3764463"/>
            <a:ext cx="2812357" cy="3394143"/>
          </a:xfrm>
          <a:custGeom>
            <a:avLst/>
            <a:gdLst>
              <a:gd name="connsiteX0" fmla="*/ 0 w 2812357"/>
              <a:gd name="connsiteY0" fmla="*/ 0 h 3394143"/>
              <a:gd name="connsiteX1" fmla="*/ 2812357 w 2812357"/>
              <a:gd name="connsiteY1" fmla="*/ 3394143 h 3394143"/>
              <a:gd name="connsiteX2" fmla="*/ 0 w 2812357"/>
              <a:gd name="connsiteY2" fmla="*/ 3394143 h 339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12357" h="3394143">
                <a:moveTo>
                  <a:pt x="0" y="0"/>
                </a:moveTo>
                <a:lnTo>
                  <a:pt x="2812357" y="3394143"/>
                </a:lnTo>
                <a:lnTo>
                  <a:pt x="0" y="3394143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</a:lstStyle>
          <a:p>
            <a:pPr lvl="0" rtl="0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3" name="Freihandform 32">
            <a:extLst>
              <a:ext uri="{FF2B5EF4-FFF2-40B4-BE49-F238E27FC236}">
                <a16:creationId xmlns:a16="http://schemas.microsoft.com/office/drawing/2014/main" id="{1A2791BA-760E-9FA5-8743-D0B699FC9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463854"/>
            <a:ext cx="435241" cy="3394146"/>
          </a:xfrm>
          <a:custGeom>
            <a:avLst/>
            <a:gdLst>
              <a:gd name="connsiteX0" fmla="*/ 435241 w 435241"/>
              <a:gd name="connsiteY0" fmla="*/ 0 h 3394146"/>
              <a:gd name="connsiteX1" fmla="*/ 435241 w 435241"/>
              <a:gd name="connsiteY1" fmla="*/ 3394146 h 3394146"/>
              <a:gd name="connsiteX2" fmla="*/ 0 w 435241"/>
              <a:gd name="connsiteY2" fmla="*/ 3394146 h 3394146"/>
              <a:gd name="connsiteX3" fmla="*/ 0 w 435241"/>
              <a:gd name="connsiteY3" fmla="*/ 523525 h 339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5241" h="3394146">
                <a:moveTo>
                  <a:pt x="435241" y="0"/>
                </a:moveTo>
                <a:lnTo>
                  <a:pt x="435241" y="3394146"/>
                </a:lnTo>
                <a:lnTo>
                  <a:pt x="0" y="3394146"/>
                </a:lnTo>
                <a:lnTo>
                  <a:pt x="0" y="5235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pPr lvl="0" algn="ctr" rtl="0"/>
            <a:endParaRPr lang="de-D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8D6A03F2-8C7B-D33B-0E8F-24D4800D5C0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400" y="1057275"/>
            <a:ext cx="5259554" cy="2495028"/>
          </a:xfrm>
        </p:spPr>
        <p:txBody>
          <a:bodyPr tIns="0" bIns="0" rtlCol="0">
            <a:noAutofit/>
          </a:bodyPr>
          <a:lstStyle>
            <a:lvl1pPr algn="l">
              <a:lnSpc>
                <a:spcPct val="100000"/>
              </a:lnSpc>
              <a:defRPr lang="de-DE" sz="3600"/>
            </a:lvl1pPr>
          </a:lstStyle>
          <a:p>
            <a:pPr rtl="0"/>
            <a:r>
              <a:rPr lang="de-DE"/>
              <a:t>Klicken Sie, um Text hinzuzufügen.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C51465C6-2CDE-B5BF-F22E-CBDD44E86CFC}"/>
              </a:ext>
            </a:extLst>
          </p:cNvPr>
          <p:cNvSpPr>
            <a:spLocks noGrp="1"/>
          </p:cNvSpPr>
          <p:nvPr userDrawn="1">
            <p:ph idx="1" hasCustomPrompt="1"/>
          </p:nvPr>
        </p:nvSpPr>
        <p:spPr>
          <a:xfrm>
            <a:off x="914400" y="3808750"/>
            <a:ext cx="5259554" cy="2233233"/>
          </a:xfrm>
        </p:spPr>
        <p:txBody>
          <a:bodyPr lIns="91440" tIns="0" rIns="9144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de-DE" sz="2400"/>
            </a:lvl1pPr>
            <a:lvl2pPr marL="347472">
              <a:lnSpc>
                <a:spcPct val="100000"/>
              </a:lnSpc>
              <a:spcBef>
                <a:spcPts val="0"/>
              </a:spcBef>
              <a:defRPr lang="de-DE" sz="2400"/>
            </a:lvl2pPr>
            <a:lvl3pPr marL="685800">
              <a:lnSpc>
                <a:spcPct val="100000"/>
              </a:lnSpc>
              <a:spcBef>
                <a:spcPts val="0"/>
              </a:spcBef>
              <a:defRPr lang="de-DE" sz="2400"/>
            </a:lvl3pPr>
          </a:lstStyle>
          <a:p>
            <a:pPr lvl="0" rtl="0"/>
            <a:r>
              <a:rPr lang="de-DE"/>
              <a:t>Klicken Sie, um Text hinzuzufügen.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</p:txBody>
      </p:sp>
      <p:sp>
        <p:nvSpPr>
          <p:cNvPr id="52" name="Bildplatzhalter 7">
            <a:extLst>
              <a:ext uri="{FF2B5EF4-FFF2-40B4-BE49-F238E27FC236}">
                <a16:creationId xmlns:a16="http://schemas.microsoft.com/office/drawing/2014/main" id="{55126063-BDEE-A1AB-FDAE-DD9B98CACDA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414194" y="410780"/>
            <a:ext cx="4344695" cy="6447220"/>
          </a:xfrm>
          <a:solidFill>
            <a:schemeClr val="accent3"/>
          </a:solidFill>
        </p:spPr>
        <p:txBody>
          <a:bodyPr rtlCol="0">
            <a:normAutofit/>
          </a:bodyPr>
          <a:lstStyle>
            <a:lvl1pPr marL="0" indent="0">
              <a:buNone/>
              <a:defRPr lang="de-DE" sz="1800"/>
            </a:lvl1pPr>
          </a:lstStyle>
          <a:p>
            <a:pPr lvl="0" rtl="0"/>
            <a:r>
              <a:rPr lang="de-DE"/>
              <a:t>Klicken, um Bild hinzuzufügen</a:t>
            </a:r>
          </a:p>
        </p:txBody>
      </p:sp>
    </p:spTree>
    <p:extLst>
      <p:ext uri="{BB962C8B-B14F-4D97-AF65-F5344CB8AC3E}">
        <p14:creationId xmlns:p14="http://schemas.microsoft.com/office/powerpoint/2010/main" val="3326728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ild 1">
            <a:extLst>
              <a:ext uri="{FF2B5EF4-FFF2-40B4-BE49-F238E27FC236}">
                <a16:creationId xmlns:a16="http://schemas.microsoft.com/office/drawing/2014/main" id="{2A3EC91E-4089-D366-06D3-3E66F93DF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7117" y="0"/>
            <a:ext cx="2550985" cy="6858000"/>
          </a:xfrm>
          <a:custGeom>
            <a:avLst/>
            <a:gdLst>
              <a:gd name="connsiteX0" fmla="*/ 2550985 w 2550985"/>
              <a:gd name="connsiteY0" fmla="*/ 0 h 6858000"/>
              <a:gd name="connsiteX1" fmla="*/ 0 w 2550985"/>
              <a:gd name="connsiteY1" fmla="*/ 0 h 6858000"/>
              <a:gd name="connsiteX2" fmla="*/ 0 w 2550985"/>
              <a:gd name="connsiteY2" fmla="*/ 6858000 h 6858000"/>
              <a:gd name="connsiteX3" fmla="*/ 2550985 w 2550985"/>
              <a:gd name="connsiteY3" fmla="*/ 6858000 h 6858000"/>
              <a:gd name="connsiteX4" fmla="*/ 2550985 w 25509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0985" h="6858000">
                <a:moveTo>
                  <a:pt x="2550985" y="0"/>
                </a:moveTo>
                <a:lnTo>
                  <a:pt x="0" y="0"/>
                </a:lnTo>
                <a:lnTo>
                  <a:pt x="0" y="6858000"/>
                </a:lnTo>
                <a:lnTo>
                  <a:pt x="2550985" y="6858000"/>
                </a:lnTo>
                <a:lnTo>
                  <a:pt x="2550985" y="0"/>
                </a:lnTo>
                <a:close/>
              </a:path>
            </a:pathLst>
          </a:custGeom>
          <a:solidFill>
            <a:schemeClr val="accent4"/>
          </a:solidFill>
          <a:ln w="7045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53" name="Freihandform: Form 52">
            <a:extLst>
              <a:ext uri="{FF2B5EF4-FFF2-40B4-BE49-F238E27FC236}">
                <a16:creationId xmlns:a16="http://schemas.microsoft.com/office/drawing/2014/main" id="{70F595E1-C910-3710-90E9-AF5FFCE05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9415" y="0"/>
            <a:ext cx="2548591" cy="2555628"/>
          </a:xfrm>
          <a:custGeom>
            <a:avLst/>
            <a:gdLst>
              <a:gd name="connsiteX0" fmla="*/ 138643 w 2548591"/>
              <a:gd name="connsiteY0" fmla="*/ 1 h 2555628"/>
              <a:gd name="connsiteX1" fmla="*/ 163874 w 2548591"/>
              <a:gd name="connsiteY1" fmla="*/ 1 h 2555628"/>
              <a:gd name="connsiteX2" fmla="*/ 2548463 w 2548591"/>
              <a:gd name="connsiteY2" fmla="*/ 2391168 h 2555628"/>
              <a:gd name="connsiteX3" fmla="*/ 2548463 w 2548591"/>
              <a:gd name="connsiteY3" fmla="*/ 2416472 h 2555628"/>
              <a:gd name="connsiteX4" fmla="*/ 2548590 w 2548591"/>
              <a:gd name="connsiteY4" fmla="*/ 2416600 h 2555628"/>
              <a:gd name="connsiteX5" fmla="*/ 138643 w 2548591"/>
              <a:gd name="connsiteY5" fmla="*/ 1 h 2555628"/>
              <a:gd name="connsiteX6" fmla="*/ 0 w 2548591"/>
              <a:gd name="connsiteY6" fmla="*/ 1 h 2555628"/>
              <a:gd name="connsiteX7" fmla="*/ 25231 w 2548591"/>
              <a:gd name="connsiteY7" fmla="*/ 1 h 2555628"/>
              <a:gd name="connsiteX8" fmla="*/ 2548591 w 2548591"/>
              <a:gd name="connsiteY8" fmla="*/ 2530324 h 2555628"/>
              <a:gd name="connsiteX9" fmla="*/ 2548591 w 2548591"/>
              <a:gd name="connsiteY9" fmla="*/ 2555628 h 2555628"/>
              <a:gd name="connsiteX10" fmla="*/ 0 w 2548591"/>
              <a:gd name="connsiteY10" fmla="*/ 1 h 2555628"/>
              <a:gd name="connsiteX11" fmla="*/ 277411 w 2548591"/>
              <a:gd name="connsiteY11" fmla="*/ 1 h 2555628"/>
              <a:gd name="connsiteX12" fmla="*/ 302642 w 2548591"/>
              <a:gd name="connsiteY12" fmla="*/ 1 h 2555628"/>
              <a:gd name="connsiteX13" fmla="*/ 2548582 w 2548591"/>
              <a:gd name="connsiteY13" fmla="*/ 2252147 h 2555628"/>
              <a:gd name="connsiteX14" fmla="*/ 2548582 w 2548591"/>
              <a:gd name="connsiteY14" fmla="*/ 2277444 h 2555628"/>
              <a:gd name="connsiteX15" fmla="*/ 277411 w 2548591"/>
              <a:gd name="connsiteY15" fmla="*/ 1 h 2555628"/>
              <a:gd name="connsiteX16" fmla="*/ 416054 w 2548591"/>
              <a:gd name="connsiteY16" fmla="*/ 1 h 2555628"/>
              <a:gd name="connsiteX17" fmla="*/ 441285 w 2548591"/>
              <a:gd name="connsiteY17" fmla="*/ 1 h 2555628"/>
              <a:gd name="connsiteX18" fmla="*/ 2548589 w 2548591"/>
              <a:gd name="connsiteY18" fmla="*/ 2113119 h 2555628"/>
              <a:gd name="connsiteX19" fmla="*/ 2548589 w 2548591"/>
              <a:gd name="connsiteY19" fmla="*/ 2138423 h 2555628"/>
              <a:gd name="connsiteX20" fmla="*/ 416054 w 2548591"/>
              <a:gd name="connsiteY20" fmla="*/ 1 h 2555628"/>
              <a:gd name="connsiteX21" fmla="*/ 554698 w 2548591"/>
              <a:gd name="connsiteY21" fmla="*/ 1 h 2555628"/>
              <a:gd name="connsiteX22" fmla="*/ 579930 w 2548591"/>
              <a:gd name="connsiteY22" fmla="*/ 1 h 2555628"/>
              <a:gd name="connsiteX23" fmla="*/ 2548462 w 2548591"/>
              <a:gd name="connsiteY23" fmla="*/ 1973963 h 2555628"/>
              <a:gd name="connsiteX24" fmla="*/ 2548462 w 2548591"/>
              <a:gd name="connsiteY24" fmla="*/ 1999267 h 2555628"/>
              <a:gd name="connsiteX25" fmla="*/ 2548589 w 2548591"/>
              <a:gd name="connsiteY25" fmla="*/ 1999394 h 2555628"/>
              <a:gd name="connsiteX26" fmla="*/ 554698 w 2548591"/>
              <a:gd name="connsiteY26" fmla="*/ 1 h 2555628"/>
              <a:gd name="connsiteX27" fmla="*/ 693468 w 2548591"/>
              <a:gd name="connsiteY27" fmla="*/ 0 h 2555628"/>
              <a:gd name="connsiteX28" fmla="*/ 718701 w 2548591"/>
              <a:gd name="connsiteY28" fmla="*/ 0 h 2555628"/>
              <a:gd name="connsiteX29" fmla="*/ 2548583 w 2548591"/>
              <a:gd name="connsiteY29" fmla="*/ 1834942 h 2555628"/>
              <a:gd name="connsiteX30" fmla="*/ 2548583 w 2548591"/>
              <a:gd name="connsiteY30" fmla="*/ 1860239 h 2555628"/>
              <a:gd name="connsiteX31" fmla="*/ 693468 w 2548591"/>
              <a:gd name="connsiteY31" fmla="*/ 0 h 2555628"/>
              <a:gd name="connsiteX32" fmla="*/ 832112 w 2548591"/>
              <a:gd name="connsiteY32" fmla="*/ 0 h 2555628"/>
              <a:gd name="connsiteX33" fmla="*/ 857340 w 2548591"/>
              <a:gd name="connsiteY33" fmla="*/ 0 h 2555628"/>
              <a:gd name="connsiteX34" fmla="*/ 2548582 w 2548591"/>
              <a:gd name="connsiteY34" fmla="*/ 1695913 h 2555628"/>
              <a:gd name="connsiteX35" fmla="*/ 2548582 w 2548591"/>
              <a:gd name="connsiteY35" fmla="*/ 1721210 h 2555628"/>
              <a:gd name="connsiteX36" fmla="*/ 832112 w 2548591"/>
              <a:gd name="connsiteY36" fmla="*/ 0 h 2555628"/>
              <a:gd name="connsiteX37" fmla="*/ 970758 w 2548591"/>
              <a:gd name="connsiteY37" fmla="*/ 0 h 2555628"/>
              <a:gd name="connsiteX38" fmla="*/ 995986 w 2548591"/>
              <a:gd name="connsiteY38" fmla="*/ 0 h 2555628"/>
              <a:gd name="connsiteX39" fmla="*/ 2548463 w 2548591"/>
              <a:gd name="connsiteY39" fmla="*/ 1556758 h 2555628"/>
              <a:gd name="connsiteX40" fmla="*/ 2548463 w 2548591"/>
              <a:gd name="connsiteY40" fmla="*/ 1582062 h 2555628"/>
              <a:gd name="connsiteX41" fmla="*/ 2548590 w 2548591"/>
              <a:gd name="connsiteY41" fmla="*/ 1582189 h 2555628"/>
              <a:gd name="connsiteX42" fmla="*/ 970758 w 2548591"/>
              <a:gd name="connsiteY42" fmla="*/ 0 h 2555628"/>
              <a:gd name="connsiteX43" fmla="*/ 1109529 w 2548591"/>
              <a:gd name="connsiteY43" fmla="*/ 0 h 2555628"/>
              <a:gd name="connsiteX44" fmla="*/ 1134764 w 2548591"/>
              <a:gd name="connsiteY44" fmla="*/ 0 h 2555628"/>
              <a:gd name="connsiteX45" fmla="*/ 2548589 w 2548591"/>
              <a:gd name="connsiteY45" fmla="*/ 1417736 h 2555628"/>
              <a:gd name="connsiteX46" fmla="*/ 2548589 w 2548591"/>
              <a:gd name="connsiteY46" fmla="*/ 1443033 h 2555628"/>
              <a:gd name="connsiteX47" fmla="*/ 1109529 w 2548591"/>
              <a:gd name="connsiteY47" fmla="*/ 0 h 2555628"/>
              <a:gd name="connsiteX48" fmla="*/ 1248168 w 2548591"/>
              <a:gd name="connsiteY48" fmla="*/ 0 h 2555628"/>
              <a:gd name="connsiteX49" fmla="*/ 1273396 w 2548591"/>
              <a:gd name="connsiteY49" fmla="*/ 0 h 2555628"/>
              <a:gd name="connsiteX50" fmla="*/ 2548583 w 2548591"/>
              <a:gd name="connsiteY50" fmla="*/ 1278708 h 2555628"/>
              <a:gd name="connsiteX51" fmla="*/ 2548583 w 2548591"/>
              <a:gd name="connsiteY51" fmla="*/ 1304005 h 2555628"/>
              <a:gd name="connsiteX52" fmla="*/ 1248168 w 2548591"/>
              <a:gd name="connsiteY52" fmla="*/ 0 h 2555628"/>
              <a:gd name="connsiteX53" fmla="*/ 1386813 w 2548591"/>
              <a:gd name="connsiteY53" fmla="*/ 0 h 2555628"/>
              <a:gd name="connsiteX54" fmla="*/ 1412041 w 2548591"/>
              <a:gd name="connsiteY54" fmla="*/ 0 h 2555628"/>
              <a:gd name="connsiteX55" fmla="*/ 2548589 w 2548591"/>
              <a:gd name="connsiteY55" fmla="*/ 1139552 h 2555628"/>
              <a:gd name="connsiteX56" fmla="*/ 2548589 w 2548591"/>
              <a:gd name="connsiteY56" fmla="*/ 1164857 h 2555628"/>
              <a:gd name="connsiteX57" fmla="*/ 2548589 w 2548591"/>
              <a:gd name="connsiteY57" fmla="*/ 1164984 h 2555628"/>
              <a:gd name="connsiteX58" fmla="*/ 1386813 w 2548591"/>
              <a:gd name="connsiteY58" fmla="*/ 0 h 2555628"/>
              <a:gd name="connsiteX59" fmla="*/ 1525579 w 2548591"/>
              <a:gd name="connsiteY59" fmla="*/ 0 h 2555628"/>
              <a:gd name="connsiteX60" fmla="*/ 1550814 w 2548591"/>
              <a:gd name="connsiteY60" fmla="*/ 0 h 2555628"/>
              <a:gd name="connsiteX61" fmla="*/ 2548583 w 2548591"/>
              <a:gd name="connsiteY61" fmla="*/ 1000531 h 2555628"/>
              <a:gd name="connsiteX62" fmla="*/ 2548583 w 2548591"/>
              <a:gd name="connsiteY62" fmla="*/ 1025828 h 2555628"/>
              <a:gd name="connsiteX63" fmla="*/ 1525579 w 2548591"/>
              <a:gd name="connsiteY63" fmla="*/ 0 h 2555628"/>
              <a:gd name="connsiteX64" fmla="*/ 1664231 w 2548591"/>
              <a:gd name="connsiteY64" fmla="*/ 0 h 2555628"/>
              <a:gd name="connsiteX65" fmla="*/ 1689459 w 2548591"/>
              <a:gd name="connsiteY65" fmla="*/ 0 h 2555628"/>
              <a:gd name="connsiteX66" fmla="*/ 2548589 w 2548591"/>
              <a:gd name="connsiteY66" fmla="*/ 861503 h 2555628"/>
              <a:gd name="connsiteX67" fmla="*/ 2548589 w 2548591"/>
              <a:gd name="connsiteY67" fmla="*/ 886800 h 2555628"/>
              <a:gd name="connsiteX68" fmla="*/ 1664231 w 2548591"/>
              <a:gd name="connsiteY68" fmla="*/ 0 h 2555628"/>
              <a:gd name="connsiteX69" fmla="*/ 1802870 w 2548591"/>
              <a:gd name="connsiteY69" fmla="*/ 0 h 2555628"/>
              <a:gd name="connsiteX70" fmla="*/ 1828097 w 2548591"/>
              <a:gd name="connsiteY70" fmla="*/ 0 h 2555628"/>
              <a:gd name="connsiteX71" fmla="*/ 2548583 w 2548591"/>
              <a:gd name="connsiteY71" fmla="*/ 722347 h 2555628"/>
              <a:gd name="connsiteX72" fmla="*/ 2548583 w 2548591"/>
              <a:gd name="connsiteY72" fmla="*/ 747651 h 2555628"/>
              <a:gd name="connsiteX73" fmla="*/ 2548583 w 2548591"/>
              <a:gd name="connsiteY73" fmla="*/ 747778 h 2555628"/>
              <a:gd name="connsiteX74" fmla="*/ 1802870 w 2548591"/>
              <a:gd name="connsiteY74" fmla="*/ 0 h 2555628"/>
              <a:gd name="connsiteX75" fmla="*/ 1941642 w 2548591"/>
              <a:gd name="connsiteY75" fmla="*/ 0 h 2555628"/>
              <a:gd name="connsiteX76" fmla="*/ 1966877 w 2548591"/>
              <a:gd name="connsiteY76" fmla="*/ 0 h 2555628"/>
              <a:gd name="connsiteX77" fmla="*/ 2548589 w 2548591"/>
              <a:gd name="connsiteY77" fmla="*/ 583321 h 2555628"/>
              <a:gd name="connsiteX78" fmla="*/ 2548589 w 2548591"/>
              <a:gd name="connsiteY78" fmla="*/ 608622 h 2555628"/>
              <a:gd name="connsiteX79" fmla="*/ 1941642 w 2548591"/>
              <a:gd name="connsiteY79" fmla="*/ 0 h 2555628"/>
              <a:gd name="connsiteX80" fmla="*/ 2080281 w 2548591"/>
              <a:gd name="connsiteY80" fmla="*/ 0 h 2555628"/>
              <a:gd name="connsiteX81" fmla="*/ 2105508 w 2548591"/>
              <a:gd name="connsiteY81" fmla="*/ 0 h 2555628"/>
              <a:gd name="connsiteX82" fmla="*/ 2548582 w 2548591"/>
              <a:gd name="connsiteY82" fmla="*/ 444296 h 2555628"/>
              <a:gd name="connsiteX83" fmla="*/ 2548582 w 2548591"/>
              <a:gd name="connsiteY83" fmla="*/ 469597 h 2555628"/>
              <a:gd name="connsiteX84" fmla="*/ 2080281 w 2548591"/>
              <a:gd name="connsiteY84" fmla="*/ 0 h 2555628"/>
              <a:gd name="connsiteX85" fmla="*/ 2218926 w 2548591"/>
              <a:gd name="connsiteY85" fmla="*/ 0 h 2555628"/>
              <a:gd name="connsiteX86" fmla="*/ 2244153 w 2548591"/>
              <a:gd name="connsiteY86" fmla="*/ 0 h 2555628"/>
              <a:gd name="connsiteX87" fmla="*/ 2548582 w 2548591"/>
              <a:gd name="connsiteY87" fmla="*/ 305270 h 2555628"/>
              <a:gd name="connsiteX88" fmla="*/ 2548582 w 2548591"/>
              <a:gd name="connsiteY88" fmla="*/ 330570 h 2555628"/>
              <a:gd name="connsiteX89" fmla="*/ 2218926 w 2548591"/>
              <a:gd name="connsiteY89" fmla="*/ 0 h 255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548591" h="2555628">
                <a:moveTo>
                  <a:pt x="138643" y="1"/>
                </a:moveTo>
                <a:lnTo>
                  <a:pt x="163874" y="1"/>
                </a:lnTo>
                <a:cubicBezTo>
                  <a:pt x="163874" y="1318576"/>
                  <a:pt x="1233644" y="2391168"/>
                  <a:pt x="2548463" y="2391168"/>
                </a:cubicBezTo>
                <a:lnTo>
                  <a:pt x="2548463" y="2416472"/>
                </a:lnTo>
                <a:lnTo>
                  <a:pt x="2548590" y="2416600"/>
                </a:lnTo>
                <a:cubicBezTo>
                  <a:pt x="1219755" y="2416600"/>
                  <a:pt x="138643" y="1332503"/>
                  <a:pt x="138643" y="1"/>
                </a:cubicBezTo>
                <a:close/>
                <a:moveTo>
                  <a:pt x="0" y="1"/>
                </a:moveTo>
                <a:lnTo>
                  <a:pt x="25231" y="1"/>
                </a:lnTo>
                <a:cubicBezTo>
                  <a:pt x="25231" y="1395244"/>
                  <a:pt x="1157188" y="2530324"/>
                  <a:pt x="2548591" y="2530324"/>
                </a:cubicBezTo>
                <a:lnTo>
                  <a:pt x="2548591" y="2555628"/>
                </a:lnTo>
                <a:cubicBezTo>
                  <a:pt x="1143299" y="2555628"/>
                  <a:pt x="0" y="1409172"/>
                  <a:pt x="0" y="1"/>
                </a:cubicBezTo>
                <a:close/>
                <a:moveTo>
                  <a:pt x="277411" y="1"/>
                </a:moveTo>
                <a:lnTo>
                  <a:pt x="302642" y="1"/>
                </a:lnTo>
                <a:cubicBezTo>
                  <a:pt x="302642" y="1241907"/>
                  <a:pt x="1310229" y="2252147"/>
                  <a:pt x="2548582" y="2252147"/>
                </a:cubicBezTo>
                <a:lnTo>
                  <a:pt x="2548582" y="2277444"/>
                </a:lnTo>
                <a:cubicBezTo>
                  <a:pt x="1296205" y="2277444"/>
                  <a:pt x="277411" y="1255835"/>
                  <a:pt x="277411" y="1"/>
                </a:cubicBezTo>
                <a:close/>
                <a:moveTo>
                  <a:pt x="416054" y="1"/>
                </a:moveTo>
                <a:lnTo>
                  <a:pt x="441285" y="1"/>
                </a:lnTo>
                <a:cubicBezTo>
                  <a:pt x="441285" y="1165111"/>
                  <a:pt x="1386559" y="2113119"/>
                  <a:pt x="2548589" y="2113119"/>
                </a:cubicBezTo>
                <a:lnTo>
                  <a:pt x="2548589" y="2138423"/>
                </a:lnTo>
                <a:cubicBezTo>
                  <a:pt x="1372670" y="2138423"/>
                  <a:pt x="416054" y="1179166"/>
                  <a:pt x="416054" y="1"/>
                </a:cubicBezTo>
                <a:close/>
                <a:moveTo>
                  <a:pt x="554698" y="1"/>
                </a:moveTo>
                <a:lnTo>
                  <a:pt x="579930" y="1"/>
                </a:lnTo>
                <a:cubicBezTo>
                  <a:pt x="579930" y="1088442"/>
                  <a:pt x="1463017" y="1973963"/>
                  <a:pt x="2548462" y="1973963"/>
                </a:cubicBezTo>
                <a:lnTo>
                  <a:pt x="2548462" y="1999267"/>
                </a:lnTo>
                <a:lnTo>
                  <a:pt x="2548589" y="1999394"/>
                </a:lnTo>
                <a:cubicBezTo>
                  <a:pt x="1449127" y="1999394"/>
                  <a:pt x="554698" y="1102497"/>
                  <a:pt x="554698" y="1"/>
                </a:cubicBezTo>
                <a:close/>
                <a:moveTo>
                  <a:pt x="693468" y="0"/>
                </a:moveTo>
                <a:lnTo>
                  <a:pt x="718701" y="0"/>
                </a:lnTo>
                <a:cubicBezTo>
                  <a:pt x="718701" y="1011773"/>
                  <a:pt x="1539602" y="1834942"/>
                  <a:pt x="2548583" y="1834942"/>
                </a:cubicBezTo>
                <a:lnTo>
                  <a:pt x="2548583" y="1860239"/>
                </a:lnTo>
                <a:cubicBezTo>
                  <a:pt x="1525706" y="1860239"/>
                  <a:pt x="693468" y="1025701"/>
                  <a:pt x="693468" y="0"/>
                </a:cubicBezTo>
                <a:close/>
                <a:moveTo>
                  <a:pt x="832112" y="0"/>
                </a:moveTo>
                <a:lnTo>
                  <a:pt x="857340" y="0"/>
                </a:lnTo>
                <a:cubicBezTo>
                  <a:pt x="857340" y="935105"/>
                  <a:pt x="1616059" y="1695913"/>
                  <a:pt x="2548582" y="1695913"/>
                </a:cubicBezTo>
                <a:lnTo>
                  <a:pt x="2548582" y="1721210"/>
                </a:lnTo>
                <a:cubicBezTo>
                  <a:pt x="1602170" y="1721210"/>
                  <a:pt x="832112" y="949032"/>
                  <a:pt x="832112" y="0"/>
                </a:cubicBezTo>
                <a:close/>
                <a:moveTo>
                  <a:pt x="970758" y="0"/>
                </a:moveTo>
                <a:lnTo>
                  <a:pt x="995986" y="0"/>
                </a:lnTo>
                <a:cubicBezTo>
                  <a:pt x="995986" y="858436"/>
                  <a:pt x="1692391" y="1556758"/>
                  <a:pt x="2548463" y="1556758"/>
                </a:cubicBezTo>
                <a:lnTo>
                  <a:pt x="2548463" y="1582062"/>
                </a:lnTo>
                <a:lnTo>
                  <a:pt x="2548590" y="1582189"/>
                </a:lnTo>
                <a:cubicBezTo>
                  <a:pt x="1678628" y="1582189"/>
                  <a:pt x="970758" y="872491"/>
                  <a:pt x="970758" y="0"/>
                </a:cubicBezTo>
                <a:close/>
                <a:moveTo>
                  <a:pt x="1109529" y="0"/>
                </a:moveTo>
                <a:lnTo>
                  <a:pt x="1134764" y="0"/>
                </a:lnTo>
                <a:cubicBezTo>
                  <a:pt x="1134764" y="781767"/>
                  <a:pt x="1768975" y="1417736"/>
                  <a:pt x="2548589" y="1417736"/>
                </a:cubicBezTo>
                <a:lnTo>
                  <a:pt x="2548589" y="1443033"/>
                </a:lnTo>
                <a:cubicBezTo>
                  <a:pt x="1755086" y="1443033"/>
                  <a:pt x="1109529" y="795695"/>
                  <a:pt x="1109529" y="0"/>
                </a:cubicBezTo>
                <a:close/>
                <a:moveTo>
                  <a:pt x="1248168" y="0"/>
                </a:moveTo>
                <a:lnTo>
                  <a:pt x="1273396" y="0"/>
                </a:lnTo>
                <a:cubicBezTo>
                  <a:pt x="1273396" y="705097"/>
                  <a:pt x="1845433" y="1278708"/>
                  <a:pt x="2548583" y="1278708"/>
                </a:cubicBezTo>
                <a:lnTo>
                  <a:pt x="2548583" y="1304005"/>
                </a:lnTo>
                <a:cubicBezTo>
                  <a:pt x="1831537" y="1304005"/>
                  <a:pt x="1248168" y="719026"/>
                  <a:pt x="1248168" y="0"/>
                </a:cubicBezTo>
                <a:close/>
                <a:moveTo>
                  <a:pt x="1386813" y="0"/>
                </a:moveTo>
                <a:lnTo>
                  <a:pt x="1412041" y="0"/>
                </a:lnTo>
                <a:cubicBezTo>
                  <a:pt x="1412041" y="628428"/>
                  <a:pt x="1921890" y="1139552"/>
                  <a:pt x="2548589" y="1139552"/>
                </a:cubicBezTo>
                <a:lnTo>
                  <a:pt x="2548589" y="1164857"/>
                </a:lnTo>
                <a:lnTo>
                  <a:pt x="2548589" y="1164984"/>
                </a:lnTo>
                <a:cubicBezTo>
                  <a:pt x="1908001" y="1164984"/>
                  <a:pt x="1386813" y="642356"/>
                  <a:pt x="1386813" y="0"/>
                </a:cubicBezTo>
                <a:close/>
                <a:moveTo>
                  <a:pt x="1525579" y="0"/>
                </a:moveTo>
                <a:lnTo>
                  <a:pt x="1550814" y="0"/>
                </a:lnTo>
                <a:cubicBezTo>
                  <a:pt x="1550814" y="551759"/>
                  <a:pt x="1998468" y="1000531"/>
                  <a:pt x="2548583" y="1000531"/>
                </a:cubicBezTo>
                <a:lnTo>
                  <a:pt x="2548583" y="1025828"/>
                </a:lnTo>
                <a:cubicBezTo>
                  <a:pt x="1984452" y="1025828"/>
                  <a:pt x="1525579" y="565560"/>
                  <a:pt x="1525579" y="0"/>
                </a:cubicBezTo>
                <a:close/>
                <a:moveTo>
                  <a:pt x="1664231" y="0"/>
                </a:moveTo>
                <a:lnTo>
                  <a:pt x="1689459" y="0"/>
                </a:lnTo>
                <a:cubicBezTo>
                  <a:pt x="1689459" y="474963"/>
                  <a:pt x="2074805" y="861503"/>
                  <a:pt x="2548589" y="861503"/>
                </a:cubicBezTo>
                <a:lnTo>
                  <a:pt x="2548589" y="886800"/>
                </a:lnTo>
                <a:cubicBezTo>
                  <a:pt x="2060916" y="886800"/>
                  <a:pt x="1664231" y="489019"/>
                  <a:pt x="1664231" y="0"/>
                </a:cubicBezTo>
                <a:close/>
                <a:moveTo>
                  <a:pt x="1802870" y="0"/>
                </a:moveTo>
                <a:lnTo>
                  <a:pt x="1828097" y="0"/>
                </a:lnTo>
                <a:cubicBezTo>
                  <a:pt x="1828097" y="398295"/>
                  <a:pt x="2151263" y="722347"/>
                  <a:pt x="2548583" y="722347"/>
                </a:cubicBezTo>
                <a:lnTo>
                  <a:pt x="2548583" y="747651"/>
                </a:lnTo>
                <a:lnTo>
                  <a:pt x="2548583" y="747778"/>
                </a:lnTo>
                <a:cubicBezTo>
                  <a:pt x="2137367" y="747778"/>
                  <a:pt x="1802870" y="412350"/>
                  <a:pt x="1802870" y="0"/>
                </a:cubicBezTo>
                <a:close/>
                <a:moveTo>
                  <a:pt x="1941642" y="0"/>
                </a:moveTo>
                <a:lnTo>
                  <a:pt x="1966877" y="0"/>
                </a:lnTo>
                <a:cubicBezTo>
                  <a:pt x="1966877" y="321626"/>
                  <a:pt x="2227847" y="583321"/>
                  <a:pt x="2548589" y="583321"/>
                </a:cubicBezTo>
                <a:lnTo>
                  <a:pt x="2548589" y="608622"/>
                </a:lnTo>
                <a:cubicBezTo>
                  <a:pt x="2213831" y="608622"/>
                  <a:pt x="1941642" y="335553"/>
                  <a:pt x="1941642" y="0"/>
                </a:cubicBezTo>
                <a:close/>
                <a:moveTo>
                  <a:pt x="2080281" y="0"/>
                </a:moveTo>
                <a:lnTo>
                  <a:pt x="2105508" y="0"/>
                </a:lnTo>
                <a:cubicBezTo>
                  <a:pt x="2105508" y="244957"/>
                  <a:pt x="2304298" y="444296"/>
                  <a:pt x="2548582" y="444296"/>
                </a:cubicBezTo>
                <a:lnTo>
                  <a:pt x="2548582" y="469597"/>
                </a:lnTo>
                <a:cubicBezTo>
                  <a:pt x="2290409" y="469597"/>
                  <a:pt x="2080281" y="258885"/>
                  <a:pt x="2080281" y="0"/>
                </a:cubicBezTo>
                <a:close/>
                <a:moveTo>
                  <a:pt x="2218926" y="0"/>
                </a:moveTo>
                <a:lnTo>
                  <a:pt x="2244153" y="0"/>
                </a:lnTo>
                <a:cubicBezTo>
                  <a:pt x="2244153" y="168288"/>
                  <a:pt x="2380629" y="305270"/>
                  <a:pt x="2548582" y="305270"/>
                </a:cubicBezTo>
                <a:lnTo>
                  <a:pt x="2548582" y="330570"/>
                </a:lnTo>
                <a:cubicBezTo>
                  <a:pt x="2366866" y="330570"/>
                  <a:pt x="2218926" y="182344"/>
                  <a:pt x="2218926" y="0"/>
                </a:cubicBezTo>
                <a:close/>
              </a:path>
            </a:pathLst>
          </a:custGeom>
          <a:solidFill>
            <a:schemeClr val="bg1"/>
          </a:solidFill>
          <a:ln w="703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29" name="Freihandform 70">
            <a:extLst>
              <a:ext uri="{FF2B5EF4-FFF2-40B4-BE49-F238E27FC236}">
                <a16:creationId xmlns:a16="http://schemas.microsoft.com/office/drawing/2014/main" id="{AA39EF58-54F1-4AC9-1D83-2E7DEEAAE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6200000" flipH="1">
            <a:off x="-9389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31" name="Freihandform 70">
            <a:extLst>
              <a:ext uri="{FF2B5EF4-FFF2-40B4-BE49-F238E27FC236}">
                <a16:creationId xmlns:a16="http://schemas.microsoft.com/office/drawing/2014/main" id="{0C320934-59CC-4123-C7C1-FEEE89F30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flipH="1">
            <a:off x="-10617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33" name="Bild 4">
            <a:extLst>
              <a:ext uri="{FF2B5EF4-FFF2-40B4-BE49-F238E27FC236}">
                <a16:creationId xmlns:a16="http://schemas.microsoft.com/office/drawing/2014/main" id="{EC46DC71-C12A-96C8-3FE2-AA95AB58B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43868" y="0"/>
            <a:ext cx="2560340" cy="2560340"/>
          </a:xfrm>
          <a:custGeom>
            <a:avLst/>
            <a:gdLst>
              <a:gd name="connsiteX0" fmla="*/ 0 w 2560340"/>
              <a:gd name="connsiteY0" fmla="*/ 2560340 h 2560340"/>
              <a:gd name="connsiteX1" fmla="*/ 2560340 w 2560340"/>
              <a:gd name="connsiteY1" fmla="*/ 0 h 2560340"/>
              <a:gd name="connsiteX2" fmla="*/ 0 w 2560340"/>
              <a:gd name="connsiteY2" fmla="*/ 0 h 2560340"/>
              <a:gd name="connsiteX3" fmla="*/ 0 w 2560340"/>
              <a:gd name="connsiteY3" fmla="*/ 2560340 h 256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40" h="2560340">
                <a:moveTo>
                  <a:pt x="0" y="2560340"/>
                </a:moveTo>
                <a:cubicBezTo>
                  <a:pt x="1414079" y="2560340"/>
                  <a:pt x="2560340" y="1414079"/>
                  <a:pt x="2560340" y="0"/>
                </a:cubicBezTo>
                <a:lnTo>
                  <a:pt x="0" y="0"/>
                </a:lnTo>
                <a:lnTo>
                  <a:pt x="0" y="256034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50000"/>
            </a:schemeClr>
          </a:solidFill>
          <a:ln w="705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460565" y="1057274"/>
            <a:ext cx="7965461" cy="994164"/>
          </a:xfrm>
        </p:spPr>
        <p:txBody>
          <a:bodyPr lIns="91440" tIns="0" rIns="91440" bIns="0" rtlCol="0" anchor="b" anchorCtr="0">
            <a:noAutofit/>
          </a:bodyPr>
          <a:lstStyle>
            <a:lvl1pPr algn="l">
              <a:lnSpc>
                <a:spcPct val="100000"/>
              </a:lnSpc>
              <a:defRPr lang="de-DE" sz="3600" b="1">
                <a:latin typeface="+mj-lt"/>
                <a:cs typeface="Arial" panose="020B0604020202020204" pitchFamily="34" charset="0"/>
              </a:defRPr>
            </a:lvl1pPr>
          </a:lstStyle>
          <a:p>
            <a:pPr rtl="0"/>
            <a:r>
              <a:rPr lang="de-DE"/>
              <a:t>Titel durch Klicken hinzufügen</a:t>
            </a:r>
          </a:p>
        </p:txBody>
      </p:sp>
      <p:sp>
        <p:nvSpPr>
          <p:cNvPr id="13" name="Inhaltsplatzhalter 3">
            <a:extLst>
              <a:ext uri="{FF2B5EF4-FFF2-40B4-BE49-F238E27FC236}">
                <a16:creationId xmlns:a16="http://schemas.microsoft.com/office/drawing/2014/main" id="{B20F5EA7-881C-8FB7-EAC9-89C8F2E5865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460565" y="2303029"/>
            <a:ext cx="7965460" cy="3497698"/>
          </a:xfrm>
        </p:spPr>
        <p:txBody>
          <a:bodyPr lIns="91440" tIns="0" rIns="91440" bIns="0" rtlCol="0">
            <a:normAutofit/>
          </a:bodyPr>
          <a:lstStyle>
            <a:lvl1pPr>
              <a:spcBef>
                <a:spcPts val="1000"/>
              </a:spcBef>
              <a:defRPr lang="de-DE" sz="1800"/>
            </a:lvl1pPr>
            <a:lvl2pPr>
              <a:spcBef>
                <a:spcPts val="1000"/>
              </a:spcBef>
              <a:defRPr lang="de-DE" sz="1800"/>
            </a:lvl2pPr>
            <a:lvl3pPr>
              <a:spcBef>
                <a:spcPts val="1000"/>
              </a:spcBef>
              <a:defRPr lang="de-DE" sz="1800"/>
            </a:lvl3pPr>
            <a:lvl4pPr>
              <a:spcBef>
                <a:spcPts val="1000"/>
              </a:spcBef>
              <a:defRPr lang="de-DE" sz="1800"/>
            </a:lvl4pPr>
            <a:lvl5pPr>
              <a:spcBef>
                <a:spcPts val="1000"/>
              </a:spcBef>
              <a:defRPr lang="de-DE" sz="1800"/>
            </a:lvl5pPr>
          </a:lstStyle>
          <a:p>
            <a:pPr lvl="0" rtl="0"/>
            <a:r>
              <a:rPr lang="de-DE"/>
              <a:t>Klicken Sie, um Text hinzuzufügen.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</a:p>
        </p:txBody>
      </p:sp>
      <p:sp>
        <p:nvSpPr>
          <p:cNvPr id="18" name="Foliennummernplatzhalter 2">
            <a:extLst>
              <a:ext uri="{FF2B5EF4-FFF2-40B4-BE49-F238E27FC236}">
                <a16:creationId xmlns:a16="http://schemas.microsoft.com/office/drawing/2014/main" id="{ED7A50D8-0839-EC58-FFBE-315A209957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lvl1pPr>
              <a:defRPr lang="de-DE" sz="1600">
                <a:latin typeface="+mj-lt"/>
              </a:defRPr>
            </a:lvl1pPr>
          </a:lstStyle>
          <a:p>
            <a:pPr rtl="0"/>
            <a:fld id="{48F63A3B-78C7-47BE-AE5E-E10140E0464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3670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eitachs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>
            <a:extLst>
              <a:ext uri="{FF2B5EF4-FFF2-40B4-BE49-F238E27FC236}">
                <a16:creationId xmlns:a16="http://schemas.microsoft.com/office/drawing/2014/main" id="{376CF4B8-1811-BD21-43A7-560AC4724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-400"/>
            <a:ext cx="12216063" cy="346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de-DE"/>
            </a:defPPr>
          </a:lstStyle>
          <a:p>
            <a:pPr algn="ctr" rtl="0"/>
            <a:endParaRPr lang="de-DE" sz="450" dirty="0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30B7B4F0-D3BC-63DF-6429-F771BE5A3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420493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</a:lstStyle>
          <a:p>
            <a:pPr algn="ctr" rtl="0"/>
            <a:endParaRPr lang="de-DE" sz="16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65393"/>
            <a:ext cx="7631709" cy="1091627"/>
          </a:xfrm>
        </p:spPr>
        <p:txBody>
          <a:bodyPr tIns="0" bIns="0" rtlCol="0"/>
          <a:lstStyle>
            <a:lvl1pPr algn="l">
              <a:lnSpc>
                <a:spcPct val="100000"/>
              </a:lnSpc>
              <a:defRPr lang="de-DE" sz="3600">
                <a:solidFill>
                  <a:schemeClr val="accent6"/>
                </a:solidFill>
              </a:defRPr>
            </a:lvl1pPr>
          </a:lstStyle>
          <a:p>
            <a:pPr rtl="0"/>
            <a:r>
              <a:rPr lang="de-DE"/>
              <a:t>Titel durch Klicken hinzufügen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0AADE444-940A-5A34-8C49-4F15BC33EEC7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14400" y="2303028"/>
            <a:ext cx="3283119" cy="4144192"/>
          </a:xfrm>
        </p:spPr>
        <p:txBody>
          <a:bodyPr lIns="91440" tIns="0" rIns="91440" bIns="0" rtlCol="0">
            <a:normAutofit/>
          </a:bodyPr>
          <a:lstStyle>
            <a:lvl1pPr marL="457200" indent="-457200">
              <a:spcBef>
                <a:spcPts val="1000"/>
              </a:spcBef>
              <a:buFont typeface="+mj-lt"/>
              <a:buAutoNum type="arabicPeriod"/>
              <a:defRPr lang="de-DE" sz="1800"/>
            </a:lvl1pPr>
            <a:lvl2pPr marL="745236" indent="-342900">
              <a:spcBef>
                <a:spcPts val="1000"/>
              </a:spcBef>
              <a:buFont typeface="+mj-lt"/>
              <a:buAutoNum type="alphaLcPeriod"/>
              <a:defRPr lang="de-DE" sz="1800"/>
            </a:lvl2pPr>
            <a:lvl3pPr marL="1202436" indent="-342900">
              <a:spcBef>
                <a:spcPts val="1000"/>
              </a:spcBef>
              <a:buFont typeface="+mj-lt"/>
              <a:buAutoNum type="arabicParenR"/>
              <a:defRPr lang="de-DE" sz="1800"/>
            </a:lvl3pPr>
            <a:lvl4pPr marL="1659636" indent="-342900">
              <a:spcBef>
                <a:spcPts val="1000"/>
              </a:spcBef>
              <a:buFont typeface="+mj-lt"/>
              <a:buAutoNum type="alphaLcParenR"/>
              <a:defRPr lang="de-DE" sz="1800"/>
            </a:lvl4pPr>
            <a:lvl5pPr indent="-283464">
              <a:spcBef>
                <a:spcPts val="1000"/>
              </a:spcBef>
              <a:defRPr lang="de-DE" sz="1800"/>
            </a:lvl5pPr>
          </a:lstStyle>
          <a:p>
            <a:pPr lvl="0" rtl="0"/>
            <a:r>
              <a:rPr lang="de-DE"/>
              <a:t>Klicken Sie, um Text hinzuzufügen.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7A79FCB-9A9F-6B60-A95C-FCF020598DE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782159" y="2303028"/>
            <a:ext cx="3763950" cy="4144192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1000"/>
              </a:spcBef>
              <a:buNone/>
              <a:defRPr lang="de-DE" sz="1800"/>
            </a:lvl1pPr>
            <a:lvl2pPr indent="-283464">
              <a:spcBef>
                <a:spcPts val="1000"/>
              </a:spcBef>
              <a:defRPr lang="de-DE" sz="1800"/>
            </a:lvl2pPr>
            <a:lvl3pPr indent="-283464">
              <a:spcBef>
                <a:spcPts val="1000"/>
              </a:spcBef>
              <a:defRPr lang="de-DE" sz="1800"/>
            </a:lvl3pPr>
            <a:lvl4pPr indent="-283464">
              <a:spcBef>
                <a:spcPts val="1000"/>
              </a:spcBef>
              <a:defRPr lang="de-DE" sz="1800"/>
            </a:lvl4pPr>
            <a:lvl5pPr indent="-283464">
              <a:spcBef>
                <a:spcPts val="1000"/>
              </a:spcBef>
              <a:defRPr lang="de-DE" sz="1800"/>
            </a:lvl5pPr>
          </a:lstStyle>
          <a:p>
            <a:pPr lvl="0" rtl="0"/>
            <a:r>
              <a:rPr lang="de-DE"/>
              <a:t>Klicken Sie, um Text hinzuzufügen.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</a:p>
        </p:txBody>
      </p:sp>
      <p:sp>
        <p:nvSpPr>
          <p:cNvPr id="31" name="Bildplatzhalter 30">
            <a:extLst>
              <a:ext uri="{FF2B5EF4-FFF2-40B4-BE49-F238E27FC236}">
                <a16:creationId xmlns:a16="http://schemas.microsoft.com/office/drawing/2014/main" id="{2912B88E-830A-AD4C-378F-46EF5F77950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89454" y="965393"/>
            <a:ext cx="3202545" cy="5892607"/>
          </a:xfrm>
          <a:custGeom>
            <a:avLst/>
            <a:gdLst>
              <a:gd name="connsiteX0" fmla="*/ 0 w 3202545"/>
              <a:gd name="connsiteY0" fmla="*/ 0 h 6023366"/>
              <a:gd name="connsiteX1" fmla="*/ 3202545 w 3202545"/>
              <a:gd name="connsiteY1" fmla="*/ 0 h 6023366"/>
              <a:gd name="connsiteX2" fmla="*/ 3202545 w 3202545"/>
              <a:gd name="connsiteY2" fmla="*/ 3165406 h 6023366"/>
              <a:gd name="connsiteX3" fmla="*/ 2923656 w 3202545"/>
              <a:gd name="connsiteY3" fmla="*/ 3179481 h 6023366"/>
              <a:gd name="connsiteX4" fmla="*/ 364096 w 3202545"/>
              <a:gd name="connsiteY4" fmla="*/ 6016124 h 6023366"/>
              <a:gd name="connsiteX5" fmla="*/ 364096 w 3202545"/>
              <a:gd name="connsiteY5" fmla="*/ 6023364 h 6023366"/>
              <a:gd name="connsiteX6" fmla="*/ 1231541 w 3202545"/>
              <a:gd name="connsiteY6" fmla="*/ 6023364 h 6023366"/>
              <a:gd name="connsiteX7" fmla="*/ 1241636 w 3202545"/>
              <a:gd name="connsiteY7" fmla="*/ 5822974 h 6023366"/>
              <a:gd name="connsiteX8" fmla="*/ 3012253 w 3202545"/>
              <a:gd name="connsiteY8" fmla="*/ 4042481 h 6023366"/>
              <a:gd name="connsiteX9" fmla="*/ 3202545 w 3202545"/>
              <a:gd name="connsiteY9" fmla="*/ 4032784 h 6023366"/>
              <a:gd name="connsiteX10" fmla="*/ 3202545 w 3202545"/>
              <a:gd name="connsiteY10" fmla="*/ 4033098 h 6023366"/>
              <a:gd name="connsiteX11" fmla="*/ 3012291 w 3202545"/>
              <a:gd name="connsiteY11" fmla="*/ 4042794 h 6023366"/>
              <a:gd name="connsiteX12" fmla="*/ 1242011 w 3202545"/>
              <a:gd name="connsiteY12" fmla="*/ 5823008 h 6023366"/>
              <a:gd name="connsiteX13" fmla="*/ 1231918 w 3202545"/>
              <a:gd name="connsiteY13" fmla="*/ 6023365 h 6023366"/>
              <a:gd name="connsiteX14" fmla="*/ 3202545 w 3202545"/>
              <a:gd name="connsiteY14" fmla="*/ 6023365 h 6023366"/>
              <a:gd name="connsiteX15" fmla="*/ 3202545 w 3202545"/>
              <a:gd name="connsiteY15" fmla="*/ 6023366 h 6023366"/>
              <a:gd name="connsiteX16" fmla="*/ 0 w 3202545"/>
              <a:gd name="connsiteY16" fmla="*/ 6023366 h 6023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02545" h="6023366">
                <a:moveTo>
                  <a:pt x="0" y="0"/>
                </a:moveTo>
                <a:lnTo>
                  <a:pt x="3202545" y="0"/>
                </a:lnTo>
                <a:lnTo>
                  <a:pt x="3202545" y="3165406"/>
                </a:lnTo>
                <a:lnTo>
                  <a:pt x="2923656" y="3179481"/>
                </a:lnTo>
                <a:cubicBezTo>
                  <a:pt x="1485615" y="3325450"/>
                  <a:pt x="364096" y="4539349"/>
                  <a:pt x="364096" y="6016124"/>
                </a:cubicBezTo>
                <a:lnTo>
                  <a:pt x="364096" y="6023364"/>
                </a:lnTo>
                <a:lnTo>
                  <a:pt x="1231541" y="6023364"/>
                </a:lnTo>
                <a:lnTo>
                  <a:pt x="1241636" y="5822974"/>
                </a:lnTo>
                <a:cubicBezTo>
                  <a:pt x="1336361" y="4887576"/>
                  <a:pt x="2077946" y="4138236"/>
                  <a:pt x="3012253" y="4042481"/>
                </a:cubicBezTo>
                <a:lnTo>
                  <a:pt x="3202545" y="4032784"/>
                </a:lnTo>
                <a:lnTo>
                  <a:pt x="3202545" y="4033098"/>
                </a:lnTo>
                <a:lnTo>
                  <a:pt x="3012291" y="4042794"/>
                </a:lnTo>
                <a:cubicBezTo>
                  <a:pt x="2078162" y="4138534"/>
                  <a:pt x="1336718" y="4887757"/>
                  <a:pt x="1242011" y="5823008"/>
                </a:cubicBezTo>
                <a:lnTo>
                  <a:pt x="1231918" y="6023365"/>
                </a:lnTo>
                <a:lnTo>
                  <a:pt x="3202545" y="6023365"/>
                </a:lnTo>
                <a:lnTo>
                  <a:pt x="3202545" y="6023366"/>
                </a:lnTo>
                <a:lnTo>
                  <a:pt x="0" y="6023366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>
            <a:lvl1pPr marL="0" indent="0">
              <a:buNone/>
              <a:defRPr lang="de-DE" sz="1800"/>
            </a:lvl1pPr>
          </a:lstStyle>
          <a:p>
            <a:pPr lvl="0" rtl="0"/>
            <a:r>
              <a:rPr lang="de-DE"/>
              <a:t>Klicken, um Bild hinzuzufügen</a:t>
            </a:r>
          </a:p>
        </p:txBody>
      </p: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B9152F76-E42E-3D76-6BDB-2FA0D69216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353550" y="4000041"/>
            <a:ext cx="2838450" cy="2857959"/>
            <a:chOff x="12797096" y="4000041"/>
            <a:chExt cx="2838450" cy="2857959"/>
          </a:xfrm>
        </p:grpSpPr>
        <p:sp>
          <p:nvSpPr>
            <p:cNvPr id="20" name="Freihandform: Form 28">
              <a:extLst>
                <a:ext uri="{FF2B5EF4-FFF2-40B4-BE49-F238E27FC236}">
                  <a16:creationId xmlns:a16="http://schemas.microsoft.com/office/drawing/2014/main" id="{ED0348C7-D83F-0AD7-2539-41219A7956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2797096" y="4000041"/>
              <a:ext cx="2838450" cy="2857958"/>
            </a:xfrm>
            <a:custGeom>
              <a:avLst/>
              <a:gdLst>
                <a:gd name="connsiteX0" fmla="*/ 1971005 w 2838450"/>
                <a:gd name="connsiteY0" fmla="*/ 0 h 2857958"/>
                <a:gd name="connsiteX1" fmla="*/ 2838450 w 2838450"/>
                <a:gd name="connsiteY1" fmla="*/ 0 h 2857958"/>
                <a:gd name="connsiteX2" fmla="*/ 2838450 w 2838450"/>
                <a:gd name="connsiteY2" fmla="*/ 7240 h 2857958"/>
                <a:gd name="connsiteX3" fmla="*/ 278890 w 2838450"/>
                <a:gd name="connsiteY3" fmla="*/ 2843883 h 2857958"/>
                <a:gd name="connsiteX4" fmla="*/ 0 w 2838450"/>
                <a:gd name="connsiteY4" fmla="*/ 2857958 h 2857958"/>
                <a:gd name="connsiteX5" fmla="*/ 0 w 2838450"/>
                <a:gd name="connsiteY5" fmla="*/ 1990580 h 2857958"/>
                <a:gd name="connsiteX6" fmla="*/ 190293 w 2838450"/>
                <a:gd name="connsiteY6" fmla="*/ 1980883 h 2857958"/>
                <a:gd name="connsiteX7" fmla="*/ 1960910 w 2838450"/>
                <a:gd name="connsiteY7" fmla="*/ 200390 h 2857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38450" h="2857958">
                  <a:moveTo>
                    <a:pt x="1971005" y="0"/>
                  </a:moveTo>
                  <a:lnTo>
                    <a:pt x="2838450" y="0"/>
                  </a:lnTo>
                  <a:lnTo>
                    <a:pt x="2838450" y="7240"/>
                  </a:lnTo>
                  <a:cubicBezTo>
                    <a:pt x="2838450" y="1484015"/>
                    <a:pt x="1716931" y="2697914"/>
                    <a:pt x="278890" y="2843883"/>
                  </a:cubicBezTo>
                  <a:lnTo>
                    <a:pt x="0" y="2857958"/>
                  </a:lnTo>
                  <a:lnTo>
                    <a:pt x="0" y="1990580"/>
                  </a:lnTo>
                  <a:lnTo>
                    <a:pt x="190293" y="1980883"/>
                  </a:lnTo>
                  <a:cubicBezTo>
                    <a:pt x="1124600" y="1885128"/>
                    <a:pt x="1866185" y="1135788"/>
                    <a:pt x="1960910" y="2003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</a:lstStyle>
            <a:p>
              <a:pPr lvl="0" rtl="0"/>
              <a:endParaRPr lang="de-DE" dirty="0"/>
            </a:p>
          </p:txBody>
        </p:sp>
        <p:sp>
          <p:nvSpPr>
            <p:cNvPr id="21" name="Freihandform: Form 25">
              <a:extLst>
                <a:ext uri="{FF2B5EF4-FFF2-40B4-BE49-F238E27FC236}">
                  <a16:creationId xmlns:a16="http://schemas.microsoft.com/office/drawing/2014/main" id="{E911AA2D-BE77-278D-CD2E-2EB3E180F3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3664918" y="4867733"/>
              <a:ext cx="1970627" cy="1990267"/>
            </a:xfrm>
            <a:custGeom>
              <a:avLst/>
              <a:gdLst>
                <a:gd name="connsiteX0" fmla="*/ 0 w 1970627"/>
                <a:gd name="connsiteY0" fmla="*/ 0 h 1990267"/>
                <a:gd name="connsiteX1" fmla="*/ 1970627 w 1970627"/>
                <a:gd name="connsiteY1" fmla="*/ 0 h 1990267"/>
                <a:gd name="connsiteX2" fmla="*/ 1960534 w 1970627"/>
                <a:gd name="connsiteY2" fmla="*/ 200357 h 1990267"/>
                <a:gd name="connsiteX3" fmla="*/ 190254 w 1970627"/>
                <a:gd name="connsiteY3" fmla="*/ 1980571 h 1990267"/>
                <a:gd name="connsiteX4" fmla="*/ 0 w 1970627"/>
                <a:gd name="connsiteY4" fmla="*/ 1990267 h 199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0627" h="1990267">
                  <a:moveTo>
                    <a:pt x="0" y="0"/>
                  </a:moveTo>
                  <a:lnTo>
                    <a:pt x="1970627" y="0"/>
                  </a:lnTo>
                  <a:lnTo>
                    <a:pt x="1960534" y="200357"/>
                  </a:lnTo>
                  <a:cubicBezTo>
                    <a:pt x="1865827" y="1135608"/>
                    <a:pt x="1124383" y="1884831"/>
                    <a:pt x="190254" y="1980571"/>
                  </a:cubicBezTo>
                  <a:lnTo>
                    <a:pt x="0" y="19902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</a:lstStyle>
            <a:p>
              <a:pPr lvl="0" rtl="0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2" name="Freihandform: Form 15">
              <a:extLst>
                <a:ext uri="{FF2B5EF4-FFF2-40B4-BE49-F238E27FC236}">
                  <a16:creationId xmlns:a16="http://schemas.microsoft.com/office/drawing/2014/main" id="{B6CE0BA6-C0FD-AC39-6C31-8477E0CAFD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4632096" y="5844983"/>
              <a:ext cx="1003449" cy="1013015"/>
            </a:xfrm>
            <a:custGeom>
              <a:avLst/>
              <a:gdLst>
                <a:gd name="connsiteX0" fmla="*/ 0 w 1003449"/>
                <a:gd name="connsiteY0" fmla="*/ 0 h 1013015"/>
                <a:gd name="connsiteX1" fmla="*/ 1003449 w 1003449"/>
                <a:gd name="connsiteY1" fmla="*/ 0 h 1013015"/>
                <a:gd name="connsiteX2" fmla="*/ 998306 w 1003449"/>
                <a:gd name="connsiteY2" fmla="*/ 100639 h 1013015"/>
                <a:gd name="connsiteX3" fmla="*/ 90663 w 1003449"/>
                <a:gd name="connsiteY3" fmla="*/ 1008380 h 1013015"/>
                <a:gd name="connsiteX4" fmla="*/ 0 w 1003449"/>
                <a:gd name="connsiteY4" fmla="*/ 1013015 h 101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449" h="1013015">
                  <a:moveTo>
                    <a:pt x="0" y="0"/>
                  </a:moveTo>
                  <a:lnTo>
                    <a:pt x="1003449" y="0"/>
                  </a:lnTo>
                  <a:lnTo>
                    <a:pt x="998306" y="100639"/>
                  </a:lnTo>
                  <a:cubicBezTo>
                    <a:pt x="949402" y="576784"/>
                    <a:pt x="566756" y="959471"/>
                    <a:pt x="90663" y="1008380"/>
                  </a:cubicBezTo>
                  <a:lnTo>
                    <a:pt x="0" y="10130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</a:lstStyle>
            <a:p>
              <a:pPr lvl="0" rtl="0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23" name="Bild 2">
              <a:extLst>
                <a:ext uri="{FF2B5EF4-FFF2-40B4-BE49-F238E27FC236}">
                  <a16:creationId xmlns:a16="http://schemas.microsoft.com/office/drawing/2014/main" id="{666AD1A4-36DE-12F3-BB78-BA678A5957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3402193" y="5492845"/>
              <a:ext cx="775021" cy="775021"/>
            </a:xfrm>
            <a:custGeom>
              <a:avLst/>
              <a:gdLst>
                <a:gd name="connsiteX0" fmla="*/ 387511 w 775021"/>
                <a:gd name="connsiteY0" fmla="*/ 775021 h 775021"/>
                <a:gd name="connsiteX1" fmla="*/ 775021 w 775021"/>
                <a:gd name="connsiteY1" fmla="*/ 387511 h 775021"/>
                <a:gd name="connsiteX2" fmla="*/ 387511 w 775021"/>
                <a:gd name="connsiteY2" fmla="*/ 0 h 775021"/>
                <a:gd name="connsiteX3" fmla="*/ 0 w 775021"/>
                <a:gd name="connsiteY3" fmla="*/ 387511 h 775021"/>
                <a:gd name="connsiteX4" fmla="*/ 387511 w 775021"/>
                <a:gd name="connsiteY4" fmla="*/ 775021 h 775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021" h="775021">
                  <a:moveTo>
                    <a:pt x="387511" y="775021"/>
                  </a:moveTo>
                  <a:cubicBezTo>
                    <a:pt x="601527" y="775021"/>
                    <a:pt x="775021" y="601527"/>
                    <a:pt x="775021" y="387511"/>
                  </a:cubicBezTo>
                  <a:cubicBezTo>
                    <a:pt x="775021" y="173494"/>
                    <a:pt x="601527" y="0"/>
                    <a:pt x="387511" y="0"/>
                  </a:cubicBezTo>
                  <a:cubicBezTo>
                    <a:pt x="173494" y="0"/>
                    <a:pt x="0" y="173494"/>
                    <a:pt x="0" y="387511"/>
                  </a:cubicBezTo>
                  <a:cubicBezTo>
                    <a:pt x="0" y="601527"/>
                    <a:pt x="173494" y="775021"/>
                    <a:pt x="387511" y="775021"/>
                  </a:cubicBezTo>
                  <a:close/>
                </a:path>
              </a:pathLst>
            </a:custGeom>
            <a:solidFill>
              <a:schemeClr val="accent6"/>
            </a:solidFill>
            <a:ln w="380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de-DE"/>
              </a:defPPr>
            </a:lstStyle>
            <a:p>
              <a:pPr rtl="0"/>
              <a:endParaRPr lang="de-DE" dirty="0"/>
            </a:p>
          </p:txBody>
        </p:sp>
      </p:grpSp>
      <p:sp>
        <p:nvSpPr>
          <p:cNvPr id="44" name="Foliennummernplatzhalter 2">
            <a:extLst>
              <a:ext uri="{FF2B5EF4-FFF2-40B4-BE49-F238E27FC236}">
                <a16:creationId xmlns:a16="http://schemas.microsoft.com/office/drawing/2014/main" id="{79071EEC-EAD1-8B22-009A-68E74589AA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lvl1pPr>
              <a:defRPr lang="de-DE" sz="1600">
                <a:latin typeface="+mj-lt"/>
              </a:defRPr>
            </a:lvl1pPr>
          </a:lstStyle>
          <a:p>
            <a:pPr rtl="0"/>
            <a:fld id="{48F63A3B-78C7-47BE-AE5E-E10140E0464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645501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chlussbemerku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AEF1F750-031C-BDB7-BD7B-9CBE17406F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948738" cy="6858000"/>
          </a:xfrm>
          <a:custGeom>
            <a:avLst/>
            <a:gdLst>
              <a:gd name="connsiteX0" fmla="*/ 0 w 8948738"/>
              <a:gd name="connsiteY0" fmla="*/ 0 h 6858000"/>
              <a:gd name="connsiteX1" fmla="*/ 5932941 w 8948738"/>
              <a:gd name="connsiteY1" fmla="*/ 0 h 6858000"/>
              <a:gd name="connsiteX2" fmla="*/ 6047310 w 8948738"/>
              <a:gd name="connsiteY2" fmla="*/ 14613 h 6858000"/>
              <a:gd name="connsiteX3" fmla="*/ 8948738 w 8948738"/>
              <a:gd name="connsiteY3" fmla="*/ 3416480 h 6858000"/>
              <a:gd name="connsiteX4" fmla="*/ 5702202 w 8948738"/>
              <a:gd name="connsiteY4" fmla="*/ 6853523 h 6858000"/>
              <a:gd name="connsiteX5" fmla="*/ 5526113 w 8948738"/>
              <a:gd name="connsiteY5" fmla="*/ 6858000 h 6858000"/>
              <a:gd name="connsiteX6" fmla="*/ 0 w 894873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48738" h="6858000">
                <a:moveTo>
                  <a:pt x="0" y="0"/>
                </a:moveTo>
                <a:lnTo>
                  <a:pt x="5932941" y="0"/>
                </a:lnTo>
                <a:lnTo>
                  <a:pt x="6047310" y="14613"/>
                </a:lnTo>
                <a:cubicBezTo>
                  <a:pt x="7690210" y="267026"/>
                  <a:pt x="8948738" y="1693971"/>
                  <a:pt x="8948738" y="3416480"/>
                </a:cubicBezTo>
                <a:cubicBezTo>
                  <a:pt x="8948738" y="5257788"/>
                  <a:pt x="7510634" y="6761349"/>
                  <a:pt x="5702202" y="6853523"/>
                </a:cubicBezTo>
                <a:lnTo>
                  <a:pt x="55261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47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</a:lstStyle>
          <a:p>
            <a:pPr lvl="0" rtl="0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9" name="Freihandform: Form 18">
            <a:extLst>
              <a:ext uri="{FF2B5EF4-FFF2-40B4-BE49-F238E27FC236}">
                <a16:creationId xmlns:a16="http://schemas.microsoft.com/office/drawing/2014/main" id="{FEB515B5-2D9F-58E1-6E3C-CCBF105D8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527501" y="0"/>
            <a:ext cx="4671276" cy="6857999"/>
          </a:xfrm>
          <a:custGeom>
            <a:avLst/>
            <a:gdLst>
              <a:gd name="connsiteX0" fmla="*/ 3416476 w 4653374"/>
              <a:gd name="connsiteY0" fmla="*/ 0 h 6831717"/>
              <a:gd name="connsiteX1" fmla="*/ 4653374 w 4653374"/>
              <a:gd name="connsiteY1" fmla="*/ 0 h 6831717"/>
              <a:gd name="connsiteX2" fmla="*/ 4653374 w 4653374"/>
              <a:gd name="connsiteY2" fmla="*/ 6831717 h 6831717"/>
              <a:gd name="connsiteX3" fmla="*/ 3416476 w 4653374"/>
              <a:gd name="connsiteY3" fmla="*/ 6831717 h 6831717"/>
              <a:gd name="connsiteX4" fmla="*/ 0 w 4653374"/>
              <a:gd name="connsiteY4" fmla="*/ 3415863 h 6831717"/>
              <a:gd name="connsiteX5" fmla="*/ 3416476 w 4653374"/>
              <a:gd name="connsiteY5" fmla="*/ 0 h 6831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3374" h="6831717">
                <a:moveTo>
                  <a:pt x="3416476" y="0"/>
                </a:moveTo>
                <a:lnTo>
                  <a:pt x="4653374" y="0"/>
                </a:lnTo>
                <a:lnTo>
                  <a:pt x="4653374" y="6831717"/>
                </a:lnTo>
                <a:lnTo>
                  <a:pt x="3416476" y="6831717"/>
                </a:lnTo>
                <a:cubicBezTo>
                  <a:pt x="1529612" y="6831717"/>
                  <a:pt x="0" y="5302406"/>
                  <a:pt x="0" y="3415863"/>
                </a:cubicBezTo>
                <a:cubicBezTo>
                  <a:pt x="0" y="1529335"/>
                  <a:pt x="1529607" y="0"/>
                  <a:pt x="3416476" y="0"/>
                </a:cubicBezTo>
                <a:close/>
              </a:path>
            </a:pathLst>
          </a:custGeom>
          <a:solidFill>
            <a:schemeClr val="accent1"/>
          </a:solidFill>
          <a:ln w="4777" cap="flat">
            <a:noFill/>
            <a:prstDash val="solid"/>
            <a:miter/>
          </a:ln>
        </p:spPr>
        <p:txBody>
          <a:bodyPr rtlCol="0" anchor="ctr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pic>
        <p:nvPicPr>
          <p:cNvPr id="9" name="Bild 2">
            <a:extLst>
              <a:ext uri="{FF2B5EF4-FFF2-40B4-BE49-F238E27FC236}">
                <a16:creationId xmlns:a16="http://schemas.microsoft.com/office/drawing/2014/main" id="{5CCFEDF9-5B69-87BA-8A33-35033DA401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766586" y="0"/>
            <a:ext cx="3432191" cy="343219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914401" y="849782"/>
            <a:ext cx="5715000" cy="2727709"/>
          </a:xfrm>
        </p:spPr>
        <p:txBody>
          <a:bodyPr tIns="0" bIns="0" rtlCol="0" anchor="b" anchorCtr="0">
            <a:noAutofit/>
          </a:bodyPr>
          <a:lstStyle>
            <a:lvl1pPr algn="l">
              <a:lnSpc>
                <a:spcPct val="100000"/>
              </a:lnSpc>
              <a:defRPr lang="de-DE" sz="3600"/>
            </a:lvl1pPr>
          </a:lstStyle>
          <a:p>
            <a:pPr rtl="0"/>
            <a:r>
              <a:rPr lang="de-DE"/>
              <a:t>Titel durch Klicken hinzufügen</a:t>
            </a:r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86F10CB4-CF79-A942-DA9C-04CBB7C89DC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1" y="3813606"/>
            <a:ext cx="5715000" cy="2234642"/>
          </a:xfrm>
        </p:spPr>
        <p:txBody>
          <a:bodyPr lIns="91440" tIns="0" rIns="91440" bIns="0" rtlCol="0" anchor="t" anchorCtr="0">
            <a:normAutofit/>
          </a:bodyPr>
          <a:lstStyle>
            <a:lvl1pPr marL="0" indent="0" algn="l">
              <a:spcBef>
                <a:spcPts val="576"/>
              </a:spcBef>
              <a:buNone/>
              <a:defRPr lang="de-DE" sz="2400"/>
            </a:lvl1pPr>
            <a:lvl2pPr marL="457200" indent="0" algn="ctr">
              <a:buNone/>
              <a:defRPr lang="de-DE" sz="2000"/>
            </a:lvl2pPr>
            <a:lvl3pPr marL="914400" indent="0" algn="ctr">
              <a:buNone/>
              <a:defRPr lang="de-DE" sz="1800"/>
            </a:lvl3pPr>
            <a:lvl4pPr marL="1371600" indent="0" algn="ctr">
              <a:buNone/>
              <a:defRPr lang="de-DE" sz="1600"/>
            </a:lvl4pPr>
            <a:lvl5pPr marL="1828800" indent="0" algn="ctr">
              <a:buNone/>
              <a:defRPr lang="de-DE" sz="1600"/>
            </a:lvl5pPr>
            <a:lvl6pPr marL="2286000" indent="0" algn="ctr">
              <a:buNone/>
              <a:defRPr lang="de-DE" sz="1600"/>
            </a:lvl6pPr>
            <a:lvl7pPr marL="2743200" indent="0" algn="ctr">
              <a:buNone/>
              <a:defRPr lang="de-DE" sz="1600"/>
            </a:lvl7pPr>
            <a:lvl8pPr marL="3200400" indent="0" algn="ctr">
              <a:buNone/>
              <a:defRPr lang="de-DE" sz="1600"/>
            </a:lvl8pPr>
            <a:lvl9pPr marL="3657600" indent="0" algn="ctr">
              <a:buNone/>
              <a:defRPr lang="de-DE" sz="1600"/>
            </a:lvl9pPr>
          </a:lstStyle>
          <a:p>
            <a:pPr rtl="0"/>
            <a:r>
              <a:rPr lang="de-DE"/>
              <a:t>Untertitel durch Klicken hinzufügen</a:t>
            </a:r>
          </a:p>
        </p:txBody>
      </p:sp>
    </p:spTree>
    <p:extLst>
      <p:ext uri="{BB962C8B-B14F-4D97-AF65-F5344CB8AC3E}">
        <p14:creationId xmlns:p14="http://schemas.microsoft.com/office/powerpoint/2010/main" val="18981386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eitachs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>
            <a:extLst>
              <a:ext uri="{FF2B5EF4-FFF2-40B4-BE49-F238E27FC236}">
                <a16:creationId xmlns:a16="http://schemas.microsoft.com/office/drawing/2014/main" id="{376CF4B8-1811-BD21-43A7-560AC4724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0"/>
            <a:ext cx="12216063" cy="346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de-DE"/>
            </a:defPPr>
          </a:lstStyle>
          <a:p>
            <a:pPr algn="ctr" rtl="0"/>
            <a:endParaRPr lang="de-DE" sz="450" dirty="0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30B7B4F0-D3BC-63DF-6429-F771BE5A3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420493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</a:lstStyle>
          <a:p>
            <a:pPr algn="ctr" rtl="0"/>
            <a:endParaRPr lang="de-DE" sz="16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057274"/>
            <a:ext cx="10511627" cy="1012785"/>
          </a:xfrm>
        </p:spPr>
        <p:txBody>
          <a:bodyPr tIns="0" bIns="0" rtlCol="0"/>
          <a:lstStyle>
            <a:lvl1pPr algn="ctr">
              <a:lnSpc>
                <a:spcPct val="100000"/>
              </a:lnSpc>
              <a:defRPr lang="de-DE" sz="3600">
                <a:solidFill>
                  <a:schemeClr val="accent6"/>
                </a:solidFill>
              </a:defRPr>
            </a:lvl1pPr>
          </a:lstStyle>
          <a:p>
            <a:pPr rtl="0"/>
            <a:r>
              <a:rPr lang="de-DE"/>
              <a:t>Titel durch Klicken hinzufügen</a:t>
            </a:r>
          </a:p>
        </p:txBody>
      </p:sp>
      <p:sp>
        <p:nvSpPr>
          <p:cNvPr id="14" name="Inhaltsplatzhalter 5">
            <a:extLst>
              <a:ext uri="{FF2B5EF4-FFF2-40B4-BE49-F238E27FC236}">
                <a16:creationId xmlns:a16="http://schemas.microsoft.com/office/drawing/2014/main" id="{4D6DED8E-165F-59D7-F01C-4EF0446E5FC0}"/>
              </a:ext>
            </a:extLst>
          </p:cNvPr>
          <p:cNvSpPr>
            <a:spLocks noGrp="1"/>
          </p:cNvSpPr>
          <p:nvPr userDrawn="1">
            <p:ph sz="quarter" idx="4" hasCustomPrompt="1"/>
          </p:nvPr>
        </p:nvSpPr>
        <p:spPr>
          <a:xfrm>
            <a:off x="914400" y="2316067"/>
            <a:ext cx="10511627" cy="3948557"/>
          </a:xfrm>
        </p:spPr>
        <p:txBody>
          <a:bodyPr lIns="91440" tIns="91440" rIns="91440" bIns="91440" rtlCol="0">
            <a:normAutofit/>
          </a:bodyPr>
          <a:lstStyle>
            <a:lvl1pPr>
              <a:spcBef>
                <a:spcPts val="1000"/>
              </a:spcBef>
              <a:defRPr lang="de-DE" sz="1800"/>
            </a:lvl1pPr>
            <a:lvl2pPr>
              <a:spcBef>
                <a:spcPts val="1000"/>
              </a:spcBef>
              <a:defRPr lang="de-DE" sz="1800"/>
            </a:lvl2pPr>
            <a:lvl3pPr>
              <a:spcBef>
                <a:spcPts val="1000"/>
              </a:spcBef>
              <a:defRPr lang="de-DE" sz="1800"/>
            </a:lvl3pPr>
            <a:lvl4pPr>
              <a:spcBef>
                <a:spcPts val="1000"/>
              </a:spcBef>
              <a:defRPr lang="de-DE" sz="1800"/>
            </a:lvl4pPr>
            <a:lvl5pPr>
              <a:spcBef>
                <a:spcPts val="1000"/>
              </a:spcBef>
              <a:defRPr lang="de-DE" sz="1800"/>
            </a:lvl5pPr>
          </a:lstStyle>
          <a:p>
            <a:pPr lvl="0" rtl="0"/>
            <a:r>
              <a:rPr lang="de-DE"/>
              <a:t>Klicken Sie, um Text hinzuzufügen.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</a:p>
        </p:txBody>
      </p:sp>
      <p:sp>
        <p:nvSpPr>
          <p:cNvPr id="16" name="Foliennummernplatzhalter 2">
            <a:extLst>
              <a:ext uri="{FF2B5EF4-FFF2-40B4-BE49-F238E27FC236}">
                <a16:creationId xmlns:a16="http://schemas.microsoft.com/office/drawing/2014/main" id="{2933FDAB-13EE-5F9F-5DFC-A5A60BC636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lvl1pPr>
              <a:defRPr lang="de-DE" sz="1600">
                <a:latin typeface="+mj-lt"/>
              </a:defRPr>
            </a:lvl1pPr>
          </a:lstStyle>
          <a:p>
            <a:pPr rtl="0"/>
            <a:fld id="{48F63A3B-78C7-47BE-AE5E-E10140E0464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07194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bbildung 0">
            <a:extLst>
              <a:ext uri="{FF2B5EF4-FFF2-40B4-BE49-F238E27FC236}">
                <a16:creationId xmlns:a16="http://schemas.microsoft.com/office/drawing/2014/main" id="{BA5D5A72-CB6F-F8DE-E2C9-90459C8C3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5295900" cy="6877050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accent3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20" name="Freihandform: Form 19">
            <a:extLst>
              <a:ext uri="{FF2B5EF4-FFF2-40B4-BE49-F238E27FC236}">
                <a16:creationId xmlns:a16="http://schemas.microsoft.com/office/drawing/2014/main" id="{E66FD7FF-2869-7902-36B2-2B229AB9A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00188" y="1173106"/>
            <a:ext cx="9191625" cy="5704772"/>
          </a:xfrm>
          <a:custGeom>
            <a:avLst/>
            <a:gdLst>
              <a:gd name="connsiteX0" fmla="*/ 4595813 w 9191625"/>
              <a:gd name="connsiteY0" fmla="*/ 0 h 5704772"/>
              <a:gd name="connsiteX1" fmla="*/ 9191625 w 9191625"/>
              <a:gd name="connsiteY1" fmla="*/ 4592108 h 5704772"/>
              <a:gd name="connsiteX2" fmla="*/ 9191625 w 9191625"/>
              <a:gd name="connsiteY2" fmla="*/ 5704772 h 5704772"/>
              <a:gd name="connsiteX3" fmla="*/ 0 w 9191625"/>
              <a:gd name="connsiteY3" fmla="*/ 5704772 h 5704772"/>
              <a:gd name="connsiteX4" fmla="*/ 0 w 9191625"/>
              <a:gd name="connsiteY4" fmla="*/ 4592108 h 5704772"/>
              <a:gd name="connsiteX5" fmla="*/ 4595813 w 9191625"/>
              <a:gd name="connsiteY5" fmla="*/ 0 h 570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1625" h="5704772">
                <a:moveTo>
                  <a:pt x="4595813" y="0"/>
                </a:moveTo>
                <a:cubicBezTo>
                  <a:pt x="7133987" y="0"/>
                  <a:pt x="9191625" y="2055957"/>
                  <a:pt x="9191625" y="4592108"/>
                </a:cubicBezTo>
                <a:lnTo>
                  <a:pt x="9191625" y="5704772"/>
                </a:lnTo>
                <a:lnTo>
                  <a:pt x="0" y="5704772"/>
                </a:lnTo>
                <a:lnTo>
                  <a:pt x="0" y="4592108"/>
                </a:lnTo>
                <a:cubicBezTo>
                  <a:pt x="0" y="2055957"/>
                  <a:pt x="2057614" y="0"/>
                  <a:pt x="4595813" y="0"/>
                </a:cubicBezTo>
                <a:close/>
              </a:path>
            </a:pathLst>
          </a:custGeom>
          <a:solidFill>
            <a:schemeClr val="accent6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</a:lstStyle>
          <a:p>
            <a:pPr lvl="0" rtl="0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8" name="Freihandform: Form 17">
            <a:extLst>
              <a:ext uri="{FF2B5EF4-FFF2-40B4-BE49-F238E27FC236}">
                <a16:creationId xmlns:a16="http://schemas.microsoft.com/office/drawing/2014/main" id="{B1457C88-4472-81CF-02AF-4421E0A308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94429" y="0"/>
            <a:ext cx="6803142" cy="5396474"/>
          </a:xfrm>
          <a:custGeom>
            <a:avLst/>
            <a:gdLst>
              <a:gd name="connsiteX0" fmla="*/ 0 w 6803142"/>
              <a:gd name="connsiteY0" fmla="*/ 0 h 5396474"/>
              <a:gd name="connsiteX1" fmla="*/ 6803142 w 6803142"/>
              <a:gd name="connsiteY1" fmla="*/ 0 h 5396474"/>
              <a:gd name="connsiteX2" fmla="*/ 6803142 w 6803142"/>
              <a:gd name="connsiteY2" fmla="*/ 1997094 h 5396474"/>
              <a:gd name="connsiteX3" fmla="*/ 3401576 w 6803142"/>
              <a:gd name="connsiteY3" fmla="*/ 5396474 h 5396474"/>
              <a:gd name="connsiteX4" fmla="*/ 0 w 6803142"/>
              <a:gd name="connsiteY4" fmla="*/ 1997094 h 539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3142" h="5396474">
                <a:moveTo>
                  <a:pt x="0" y="0"/>
                </a:moveTo>
                <a:lnTo>
                  <a:pt x="6803142" y="0"/>
                </a:lnTo>
                <a:lnTo>
                  <a:pt x="6803142" y="1997094"/>
                </a:lnTo>
                <a:cubicBezTo>
                  <a:pt x="6803142" y="3874511"/>
                  <a:pt x="5280228" y="5396474"/>
                  <a:pt x="3401576" y="5396474"/>
                </a:cubicBezTo>
                <a:cubicBezTo>
                  <a:pt x="1522938" y="5396474"/>
                  <a:pt x="0" y="3874511"/>
                  <a:pt x="0" y="1997094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</a:lstStyle>
          <a:p>
            <a:pPr lvl="0" rtl="0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899790" y="810227"/>
            <a:ext cx="6392421" cy="3831221"/>
          </a:xfrm>
        </p:spPr>
        <p:txBody>
          <a:bodyPr tIns="0" bIns="0" rtlCol="0" anchor="ctr" anchorCtr="0">
            <a:noAutofit/>
          </a:bodyPr>
          <a:lstStyle>
            <a:lvl1pPr algn="ctr">
              <a:lnSpc>
                <a:spcPct val="100000"/>
              </a:lnSpc>
              <a:defRPr lang="de-DE" sz="3600"/>
            </a:lvl1pPr>
          </a:lstStyle>
          <a:p>
            <a:pPr rtl="0"/>
            <a:r>
              <a:rPr lang="de-DE"/>
              <a:t>Titel durch Klicken hinzufügen</a:t>
            </a:r>
          </a:p>
        </p:txBody>
      </p:sp>
    </p:spTree>
    <p:extLst>
      <p:ext uri="{BB962C8B-B14F-4D97-AF65-F5344CB8AC3E}">
        <p14:creationId xmlns:p14="http://schemas.microsoft.com/office/powerpoint/2010/main" val="26317998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26A25-BE57-41D7-B16A-40CEE03EE53D}" type="datetimeFigureOut">
              <a:rPr lang="de-DE" smtClean="0"/>
              <a:t>05.11.2025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8F63A3B-78C7-47BE-AE5E-E10140E0464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1376748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leic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9">
            <a:extLst>
              <a:ext uri="{FF2B5EF4-FFF2-40B4-BE49-F238E27FC236}">
                <a16:creationId xmlns:a16="http://schemas.microsoft.com/office/drawing/2014/main" id="{C26B5661-F583-FA44-8353-161B862E69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4809" y="1057274"/>
            <a:ext cx="7043617" cy="2520217"/>
          </a:xfrm>
        </p:spPr>
        <p:txBody>
          <a:bodyPr tIns="0" bIns="0" rtlCol="0">
            <a:noAutofit/>
          </a:bodyPr>
          <a:lstStyle>
            <a:lvl1pPr algn="l">
              <a:lnSpc>
                <a:spcPct val="100000"/>
              </a:lnSpc>
              <a:defRPr lang="de-DE" sz="3600"/>
            </a:lvl1pPr>
          </a:lstStyle>
          <a:p>
            <a:pPr rtl="0"/>
            <a:r>
              <a:rPr lang="de-DE"/>
              <a:t>Titel durch Klicken hinzufügen</a:t>
            </a:r>
          </a:p>
        </p:txBody>
      </p:sp>
      <p:sp>
        <p:nvSpPr>
          <p:cNvPr id="11" name="Abbildung 0">
            <a:extLst>
              <a:ext uri="{FF2B5EF4-FFF2-40B4-BE49-F238E27FC236}">
                <a16:creationId xmlns:a16="http://schemas.microsoft.com/office/drawing/2014/main" id="{CD2D664E-6702-6607-A37E-2E99614491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pic>
        <p:nvPicPr>
          <p:cNvPr id="13" name="Bild 1">
            <a:extLst>
              <a:ext uri="{FF2B5EF4-FFF2-40B4-BE49-F238E27FC236}">
                <a16:creationId xmlns:a16="http://schemas.microsoft.com/office/drawing/2014/main" id="{951C5737-DF7E-D671-AC74-9E488335B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F232A1E1-DD38-15EA-6CA1-A84950EC43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17" name="Bild 5">
            <a:extLst>
              <a:ext uri="{FF2B5EF4-FFF2-40B4-BE49-F238E27FC236}">
                <a16:creationId xmlns:a16="http://schemas.microsoft.com/office/drawing/2014/main" id="{B9036D42-A06F-E6EE-BB91-8BAF04519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pic>
        <p:nvPicPr>
          <p:cNvPr id="19" name="Bild 6">
            <a:extLst>
              <a:ext uri="{FF2B5EF4-FFF2-40B4-BE49-F238E27FC236}">
                <a16:creationId xmlns:a16="http://schemas.microsoft.com/office/drawing/2014/main" id="{86E0540C-3355-A50D-AC61-047B54B70C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16" name="Foliennummernplatzhalter 2">
            <a:extLst>
              <a:ext uri="{FF2B5EF4-FFF2-40B4-BE49-F238E27FC236}">
                <a16:creationId xmlns:a16="http://schemas.microsoft.com/office/drawing/2014/main" id="{B00F713C-1CC6-5879-0410-95F179D56A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lvl1pPr>
              <a:defRPr lang="de-DE" sz="1600">
                <a:latin typeface="+mj-lt"/>
              </a:defRPr>
            </a:lvl1pPr>
          </a:lstStyle>
          <a:p>
            <a:pPr rtl="0"/>
            <a:fld id="{48F63A3B-78C7-47BE-AE5E-E10140E0464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8E40D3F2-4A7A-F909-AC98-0B402B26776E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364808" y="3808750"/>
            <a:ext cx="7043618" cy="2233233"/>
          </a:xfrm>
        </p:spPr>
        <p:txBody>
          <a:bodyPr lIns="91440" tIns="0" rIns="9144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de-DE" sz="2400"/>
            </a:lvl1pPr>
            <a:lvl2pPr marL="347472">
              <a:lnSpc>
                <a:spcPct val="100000"/>
              </a:lnSpc>
              <a:spcBef>
                <a:spcPts val="0"/>
              </a:spcBef>
              <a:defRPr lang="de-DE" sz="2400"/>
            </a:lvl2pPr>
            <a:lvl3pPr marL="685800">
              <a:lnSpc>
                <a:spcPct val="100000"/>
              </a:lnSpc>
              <a:spcBef>
                <a:spcPts val="0"/>
              </a:spcBef>
              <a:defRPr lang="de-DE" sz="2400"/>
            </a:lvl3pPr>
          </a:lstStyle>
          <a:p>
            <a:pPr lvl="0" rtl="0"/>
            <a:r>
              <a:rPr lang="de-DE"/>
              <a:t>Klicken Sie, um Text hinzuzufügen.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31162965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ihandform 26">
            <a:extLst>
              <a:ext uri="{FF2B5EF4-FFF2-40B4-BE49-F238E27FC236}">
                <a16:creationId xmlns:a16="http://schemas.microsoft.com/office/drawing/2014/main" id="{3C7B0BB3-A5CA-7C72-DC39-AD00EC909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4" y="3427336"/>
            <a:ext cx="3202546" cy="3430665"/>
          </a:xfrm>
          <a:custGeom>
            <a:avLst/>
            <a:gdLst>
              <a:gd name="connsiteX0" fmla="*/ 0 w 3202546"/>
              <a:gd name="connsiteY0" fmla="*/ 0 h 3430665"/>
              <a:gd name="connsiteX1" fmla="*/ 3202546 w 3202546"/>
              <a:gd name="connsiteY1" fmla="*/ 0 h 3430665"/>
              <a:gd name="connsiteX2" fmla="*/ 3202546 w 3202546"/>
              <a:gd name="connsiteY2" fmla="*/ 3430665 h 3430665"/>
              <a:gd name="connsiteX3" fmla="*/ 0 w 3202546"/>
              <a:gd name="connsiteY3" fmla="*/ 3430665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430665">
                <a:moveTo>
                  <a:pt x="0" y="0"/>
                </a:moveTo>
                <a:lnTo>
                  <a:pt x="3202546" y="0"/>
                </a:lnTo>
                <a:lnTo>
                  <a:pt x="3202546" y="3430665"/>
                </a:lnTo>
                <a:lnTo>
                  <a:pt x="0" y="34306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</a:lstStyle>
          <a:p>
            <a:pPr lvl="0" rtl="0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8" name="Freihandform 17">
            <a:extLst>
              <a:ext uri="{FF2B5EF4-FFF2-40B4-BE49-F238E27FC236}">
                <a16:creationId xmlns:a16="http://schemas.microsoft.com/office/drawing/2014/main" id="{07871527-68A5-0A5C-F5A6-A80523BAC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4" y="3654149"/>
            <a:ext cx="3202546" cy="3203852"/>
          </a:xfrm>
          <a:custGeom>
            <a:avLst/>
            <a:gdLst>
              <a:gd name="connsiteX0" fmla="*/ 3202546 w 3202546"/>
              <a:gd name="connsiteY0" fmla="*/ 0 h 3203852"/>
              <a:gd name="connsiteX1" fmla="*/ 3202546 w 3202546"/>
              <a:gd name="connsiteY1" fmla="*/ 3203852 h 3203852"/>
              <a:gd name="connsiteX2" fmla="*/ 0 w 3202546"/>
              <a:gd name="connsiteY2" fmla="*/ 3203852 h 3203852"/>
              <a:gd name="connsiteX3" fmla="*/ 0 w 3202546"/>
              <a:gd name="connsiteY3" fmla="*/ 3190718 h 320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203852">
                <a:moveTo>
                  <a:pt x="3202546" y="0"/>
                </a:moveTo>
                <a:lnTo>
                  <a:pt x="3202546" y="3203852"/>
                </a:lnTo>
                <a:lnTo>
                  <a:pt x="0" y="3203852"/>
                </a:lnTo>
                <a:lnTo>
                  <a:pt x="0" y="319071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</a:lstStyle>
          <a:p>
            <a:pPr lvl="0" rtl="0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4" name="Freihandform 13">
            <a:extLst>
              <a:ext uri="{FF2B5EF4-FFF2-40B4-BE49-F238E27FC236}">
                <a16:creationId xmlns:a16="http://schemas.microsoft.com/office/drawing/2014/main" id="{CEB118B3-9B06-AD11-738A-7A0651F98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5" y="1"/>
            <a:ext cx="3202545" cy="3437345"/>
          </a:xfrm>
          <a:custGeom>
            <a:avLst/>
            <a:gdLst>
              <a:gd name="connsiteX0" fmla="*/ 0 w 3202545"/>
              <a:gd name="connsiteY0" fmla="*/ 0 h 3437345"/>
              <a:gd name="connsiteX1" fmla="*/ 3202545 w 3202545"/>
              <a:gd name="connsiteY1" fmla="*/ 0 h 3437345"/>
              <a:gd name="connsiteX2" fmla="*/ 3202545 w 3202545"/>
              <a:gd name="connsiteY2" fmla="*/ 3437345 h 3437345"/>
              <a:gd name="connsiteX3" fmla="*/ 0 w 3202545"/>
              <a:gd name="connsiteY3" fmla="*/ 3437345 h 343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5" h="3437345">
                <a:moveTo>
                  <a:pt x="0" y="0"/>
                </a:moveTo>
                <a:lnTo>
                  <a:pt x="3202545" y="0"/>
                </a:lnTo>
                <a:lnTo>
                  <a:pt x="3202545" y="3437345"/>
                </a:lnTo>
                <a:lnTo>
                  <a:pt x="0" y="343734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</a:lstStyle>
          <a:p>
            <a:pPr lvl="0" rtl="0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6" name="Freihandform 15">
            <a:extLst>
              <a:ext uri="{FF2B5EF4-FFF2-40B4-BE49-F238E27FC236}">
                <a16:creationId xmlns:a16="http://schemas.microsoft.com/office/drawing/2014/main" id="{0EA94262-504E-06F2-F383-E832C37B1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4" y="6681"/>
            <a:ext cx="3202546" cy="3436477"/>
          </a:xfrm>
          <a:custGeom>
            <a:avLst/>
            <a:gdLst>
              <a:gd name="connsiteX0" fmla="*/ 0 w 3202546"/>
              <a:gd name="connsiteY0" fmla="*/ 0 h 3436477"/>
              <a:gd name="connsiteX1" fmla="*/ 3202546 w 3202546"/>
              <a:gd name="connsiteY1" fmla="*/ 3214418 h 3436477"/>
              <a:gd name="connsiteX2" fmla="*/ 3202546 w 3202546"/>
              <a:gd name="connsiteY2" fmla="*/ 3436477 h 3436477"/>
              <a:gd name="connsiteX3" fmla="*/ 0 w 3202546"/>
              <a:gd name="connsiteY3" fmla="*/ 3436477 h 343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436477">
                <a:moveTo>
                  <a:pt x="0" y="0"/>
                </a:moveTo>
                <a:lnTo>
                  <a:pt x="3202546" y="3214418"/>
                </a:lnTo>
                <a:lnTo>
                  <a:pt x="3202546" y="3436477"/>
                </a:lnTo>
                <a:lnTo>
                  <a:pt x="0" y="34364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</a:lstStyle>
          <a:p>
            <a:pPr lvl="0" rtl="0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C26B5661-F583-FA44-8353-161B862E69B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399" y="834635"/>
            <a:ext cx="7796464" cy="1222385"/>
          </a:xfrm>
        </p:spPr>
        <p:txBody>
          <a:bodyPr tIns="0" bIns="0" rtlCol="0">
            <a:noAutofit/>
          </a:bodyPr>
          <a:lstStyle>
            <a:lvl1pPr algn="l">
              <a:lnSpc>
                <a:spcPct val="100000"/>
              </a:lnSpc>
              <a:defRPr lang="de-DE" sz="3600"/>
            </a:lvl1pPr>
          </a:lstStyle>
          <a:p>
            <a:pPr rtl="0"/>
            <a:r>
              <a:rPr lang="de-DE"/>
              <a:t>Titel durch Klicken hinzufügen</a:t>
            </a:r>
          </a:p>
        </p:txBody>
      </p:sp>
      <p:sp>
        <p:nvSpPr>
          <p:cNvPr id="19" name="Foliennummernplatzhalter 2">
            <a:extLst>
              <a:ext uri="{FF2B5EF4-FFF2-40B4-BE49-F238E27FC236}">
                <a16:creationId xmlns:a16="http://schemas.microsoft.com/office/drawing/2014/main" id="{BFBCB81C-7599-87A1-8037-5FB8C374503A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lvl1pPr>
              <a:defRPr lang="de-DE" sz="1600">
                <a:latin typeface="+mj-lt"/>
              </a:defRPr>
            </a:lvl1pPr>
          </a:lstStyle>
          <a:p>
            <a:pPr rtl="0"/>
            <a:fld id="{48F63A3B-78C7-47BE-AE5E-E10140E0464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3" name="Inhaltsplatzhalter 3">
            <a:extLst>
              <a:ext uri="{FF2B5EF4-FFF2-40B4-BE49-F238E27FC236}">
                <a16:creationId xmlns:a16="http://schemas.microsoft.com/office/drawing/2014/main" id="{6FF02D51-6992-3FED-2A19-92E5AC564CF4}"/>
              </a:ext>
            </a:extLst>
          </p:cNvPr>
          <p:cNvSpPr>
            <a:spLocks noGrp="1"/>
          </p:cNvSpPr>
          <p:nvPr userDrawn="1">
            <p:ph sz="half" idx="2" hasCustomPrompt="1"/>
          </p:nvPr>
        </p:nvSpPr>
        <p:spPr>
          <a:xfrm>
            <a:off x="914400" y="2303028"/>
            <a:ext cx="3283119" cy="3720337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1000"/>
              </a:spcBef>
              <a:buNone/>
              <a:defRPr lang="de-DE" sz="1800"/>
            </a:lvl1pPr>
            <a:lvl2pPr marL="283464" indent="-283464">
              <a:spcBef>
                <a:spcPts val="1000"/>
              </a:spcBef>
              <a:defRPr lang="de-DE" sz="1800"/>
            </a:lvl2pPr>
            <a:lvl3pPr marL="283464" indent="-283464">
              <a:spcBef>
                <a:spcPts val="1000"/>
              </a:spcBef>
              <a:defRPr lang="de-DE" sz="1800"/>
            </a:lvl3pPr>
            <a:lvl4pPr marL="283464" indent="-283464">
              <a:spcBef>
                <a:spcPts val="1000"/>
              </a:spcBef>
              <a:defRPr lang="de-DE" sz="1800"/>
            </a:lvl4pPr>
            <a:lvl5pPr marL="283464" indent="-283464">
              <a:spcBef>
                <a:spcPts val="1000"/>
              </a:spcBef>
              <a:defRPr lang="de-DE" sz="1800"/>
            </a:lvl5pPr>
          </a:lstStyle>
          <a:p>
            <a:pPr lvl="0" rtl="0"/>
            <a:r>
              <a:rPr lang="de-DE"/>
              <a:t>Klicken Sie, um Text hinzuzufügen.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</a:p>
        </p:txBody>
      </p:sp>
      <p:sp>
        <p:nvSpPr>
          <p:cNvPr id="25" name="Inhaltsplatzhalter 5">
            <a:extLst>
              <a:ext uri="{FF2B5EF4-FFF2-40B4-BE49-F238E27FC236}">
                <a16:creationId xmlns:a16="http://schemas.microsoft.com/office/drawing/2014/main" id="{C2762372-3C12-61F8-F131-E4C08A2B1735}"/>
              </a:ext>
            </a:extLst>
          </p:cNvPr>
          <p:cNvSpPr>
            <a:spLocks noGrp="1"/>
          </p:cNvSpPr>
          <p:nvPr userDrawn="1">
            <p:ph sz="quarter" idx="4" hasCustomPrompt="1"/>
          </p:nvPr>
        </p:nvSpPr>
        <p:spPr>
          <a:xfrm>
            <a:off x="4782159" y="2303028"/>
            <a:ext cx="3284951" cy="3720337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1000"/>
              </a:spcBef>
              <a:buNone/>
              <a:defRPr lang="de-DE" sz="1800"/>
            </a:lvl1pPr>
            <a:lvl2pPr marL="283464" indent="-283464">
              <a:spcBef>
                <a:spcPts val="1000"/>
              </a:spcBef>
              <a:defRPr lang="de-DE" sz="1800"/>
            </a:lvl2pPr>
            <a:lvl3pPr marL="283464" indent="-283464">
              <a:spcBef>
                <a:spcPts val="1000"/>
              </a:spcBef>
              <a:defRPr lang="de-DE" sz="1800"/>
            </a:lvl3pPr>
            <a:lvl4pPr marL="283464" indent="-283464">
              <a:spcBef>
                <a:spcPts val="1000"/>
              </a:spcBef>
              <a:defRPr lang="de-DE" sz="1800"/>
            </a:lvl4pPr>
            <a:lvl5pPr marL="283464" indent="-283464">
              <a:spcBef>
                <a:spcPts val="1000"/>
              </a:spcBef>
              <a:defRPr lang="de-DE" sz="1800"/>
            </a:lvl5pPr>
          </a:lstStyle>
          <a:p>
            <a:pPr lvl="0" rtl="0"/>
            <a:r>
              <a:rPr lang="de-DE"/>
              <a:t>Klicken Sie, um Text hinzuzufügen.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6867332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usammenfassu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ihandform 4">
            <a:extLst>
              <a:ext uri="{FF2B5EF4-FFF2-40B4-BE49-F238E27FC236}">
                <a16:creationId xmlns:a16="http://schemas.microsoft.com/office/drawing/2014/main" id="{28259CF0-6BC5-3693-6F49-C4489C07C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89454" y="-2546"/>
            <a:ext cx="3202546" cy="3441072"/>
          </a:xfrm>
          <a:custGeom>
            <a:avLst/>
            <a:gdLst>
              <a:gd name="connsiteX0" fmla="*/ 3202546 w 3202546"/>
              <a:gd name="connsiteY0" fmla="*/ 0 h 3441072"/>
              <a:gd name="connsiteX1" fmla="*/ 3202546 w 3202546"/>
              <a:gd name="connsiteY1" fmla="*/ 3441072 h 3441072"/>
              <a:gd name="connsiteX2" fmla="*/ 0 w 3202546"/>
              <a:gd name="connsiteY2" fmla="*/ 3441072 h 3441072"/>
              <a:gd name="connsiteX3" fmla="*/ 3082686 w 3202546"/>
              <a:gd name="connsiteY3" fmla="*/ 6086 h 3441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441072">
                <a:moveTo>
                  <a:pt x="3202546" y="0"/>
                </a:moveTo>
                <a:lnTo>
                  <a:pt x="3202546" y="3441072"/>
                </a:lnTo>
                <a:lnTo>
                  <a:pt x="0" y="3441072"/>
                </a:lnTo>
                <a:cubicBezTo>
                  <a:pt x="0" y="1653352"/>
                  <a:pt x="1351216" y="182908"/>
                  <a:pt x="3082686" y="6086"/>
                </a:cubicBezTo>
                <a:close/>
              </a:path>
            </a:pathLst>
          </a:custGeom>
          <a:solidFill>
            <a:schemeClr val="accent1"/>
          </a:solidFill>
          <a:ln w="475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26" name="Bild 4">
            <a:extLst>
              <a:ext uri="{FF2B5EF4-FFF2-40B4-BE49-F238E27FC236}">
                <a16:creationId xmlns:a16="http://schemas.microsoft.com/office/drawing/2014/main" id="{9019DA73-2516-F3D2-ECDB-620C90483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9991725" y="1247775"/>
            <a:ext cx="2200275" cy="2181225"/>
          </a:xfrm>
          <a:custGeom>
            <a:avLst/>
            <a:gdLst>
              <a:gd name="connsiteX0" fmla="*/ 0 w 2200275"/>
              <a:gd name="connsiteY0" fmla="*/ 0 h 2181225"/>
              <a:gd name="connsiteX1" fmla="*/ 2200275 w 2200275"/>
              <a:gd name="connsiteY1" fmla="*/ 2181225 h 2181225"/>
              <a:gd name="connsiteX2" fmla="*/ 2200275 w 2200275"/>
              <a:gd name="connsiteY2" fmla="*/ 0 h 2181225"/>
              <a:gd name="connsiteX3" fmla="*/ 0 w 2200275"/>
              <a:gd name="connsiteY3" fmla="*/ 0 h 218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2181225">
                <a:moveTo>
                  <a:pt x="0" y="0"/>
                </a:moveTo>
                <a:cubicBezTo>
                  <a:pt x="0" y="1204689"/>
                  <a:pt x="985061" y="2181225"/>
                  <a:pt x="2200275" y="2181225"/>
                </a:cubicBezTo>
                <a:lnTo>
                  <a:pt x="220027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14" name="Freihandform 13">
            <a:extLst>
              <a:ext uri="{FF2B5EF4-FFF2-40B4-BE49-F238E27FC236}">
                <a16:creationId xmlns:a16="http://schemas.microsoft.com/office/drawing/2014/main" id="{5665DA82-D253-8EC5-5DFB-F0266ED9F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-20086" y="5331514"/>
            <a:ext cx="2148416" cy="1526486"/>
          </a:xfrm>
          <a:custGeom>
            <a:avLst/>
            <a:gdLst>
              <a:gd name="connsiteX0" fmla="*/ 0 w 2148416"/>
              <a:gd name="connsiteY0" fmla="*/ 1526486 h 1526486"/>
              <a:gd name="connsiteX1" fmla="*/ 2098930 w 2148416"/>
              <a:gd name="connsiteY1" fmla="*/ 135201 h 1526486"/>
              <a:gd name="connsiteX2" fmla="*/ 2148416 w 2148416"/>
              <a:gd name="connsiteY2" fmla="*/ 0 h 1526486"/>
              <a:gd name="connsiteX3" fmla="*/ 0 w 2148416"/>
              <a:gd name="connsiteY3" fmla="*/ 0 h 152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8416" h="1526486">
                <a:moveTo>
                  <a:pt x="0" y="1526486"/>
                </a:moveTo>
                <a:cubicBezTo>
                  <a:pt x="943526" y="1526486"/>
                  <a:pt x="1753109" y="952785"/>
                  <a:pt x="2098930" y="135201"/>
                </a:cubicBezTo>
                <a:lnTo>
                  <a:pt x="21484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 w="508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pic>
        <p:nvPicPr>
          <p:cNvPr id="21" name="Bild 2">
            <a:extLst>
              <a:ext uri="{FF2B5EF4-FFF2-40B4-BE49-F238E27FC236}">
                <a16:creationId xmlns:a16="http://schemas.microsoft.com/office/drawing/2014/main" id="{A8B7F1F1-806C-8D65-7340-220A0C4653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5400000">
            <a:off x="9991886" y="1247775"/>
            <a:ext cx="2200114" cy="2200114"/>
          </a:xfrm>
          <a:prstGeom prst="rect">
            <a:avLst/>
          </a:prstGeom>
        </p:spPr>
      </p:pic>
      <p:sp>
        <p:nvSpPr>
          <p:cNvPr id="12" name="Freihandform 11">
            <a:extLst>
              <a:ext uri="{FF2B5EF4-FFF2-40B4-BE49-F238E27FC236}">
                <a16:creationId xmlns:a16="http://schemas.microsoft.com/office/drawing/2014/main" id="{E76518D4-6149-BA03-3BE5-6A13A792C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40428" y="6470488"/>
            <a:ext cx="775021" cy="387513"/>
          </a:xfrm>
          <a:custGeom>
            <a:avLst/>
            <a:gdLst>
              <a:gd name="connsiteX0" fmla="*/ 387511 w 775021"/>
              <a:gd name="connsiteY0" fmla="*/ 0 h 387513"/>
              <a:gd name="connsiteX1" fmla="*/ 775021 w 775021"/>
              <a:gd name="connsiteY1" fmla="*/ 387511 h 387513"/>
              <a:gd name="connsiteX2" fmla="*/ 775021 w 775021"/>
              <a:gd name="connsiteY2" fmla="*/ 387513 h 387513"/>
              <a:gd name="connsiteX3" fmla="*/ 1 w 775021"/>
              <a:gd name="connsiteY3" fmla="*/ 387513 h 387513"/>
              <a:gd name="connsiteX4" fmla="*/ 0 w 775021"/>
              <a:gd name="connsiteY4" fmla="*/ 387511 h 387513"/>
              <a:gd name="connsiteX5" fmla="*/ 387511 w 775021"/>
              <a:gd name="connsiteY5" fmla="*/ 0 h 38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5021" h="387513">
                <a:moveTo>
                  <a:pt x="387511" y="0"/>
                </a:moveTo>
                <a:cubicBezTo>
                  <a:pt x="601527" y="0"/>
                  <a:pt x="775021" y="173494"/>
                  <a:pt x="775021" y="387511"/>
                </a:cubicBezTo>
                <a:lnTo>
                  <a:pt x="775021" y="387513"/>
                </a:lnTo>
                <a:lnTo>
                  <a:pt x="1" y="387513"/>
                </a:lnTo>
                <a:lnTo>
                  <a:pt x="0" y="387511"/>
                </a:lnTo>
                <a:cubicBezTo>
                  <a:pt x="0" y="173494"/>
                  <a:pt x="173494" y="0"/>
                  <a:pt x="387511" y="0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1057274"/>
            <a:ext cx="7843837" cy="1012782"/>
          </a:xfrm>
        </p:spPr>
        <p:txBody>
          <a:bodyPr tIns="0" bIns="0" rtlCol="0">
            <a:noAutofit/>
          </a:bodyPr>
          <a:lstStyle>
            <a:lvl1pPr algn="l">
              <a:lnSpc>
                <a:spcPct val="100000"/>
              </a:lnSpc>
              <a:defRPr lang="de-DE" sz="3600" b="1"/>
            </a:lvl1pPr>
          </a:lstStyle>
          <a:p>
            <a:pPr rt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0" name="Inhaltsplatzhalter 2">
            <a:extLst>
              <a:ext uri="{FF2B5EF4-FFF2-40B4-BE49-F238E27FC236}">
                <a16:creationId xmlns:a16="http://schemas.microsoft.com/office/drawing/2014/main" id="{58F56A7F-403C-059D-4B58-A8D59888A15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14400" y="2331791"/>
            <a:ext cx="6903076" cy="3721817"/>
          </a:xfrm>
        </p:spPr>
        <p:txBody>
          <a:bodyPr t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de-DE" sz="2400"/>
            </a:lvl1pPr>
            <a:lvl2pPr marL="347472">
              <a:lnSpc>
                <a:spcPct val="100000"/>
              </a:lnSpc>
              <a:spcBef>
                <a:spcPts val="0"/>
              </a:spcBef>
              <a:defRPr lang="de-DE" sz="2400"/>
            </a:lvl2pPr>
            <a:lvl3pPr marL="685800">
              <a:lnSpc>
                <a:spcPct val="100000"/>
              </a:lnSpc>
              <a:spcBef>
                <a:spcPts val="0"/>
              </a:spcBef>
              <a:defRPr lang="de-DE" sz="2400"/>
            </a:lvl3pPr>
          </a:lstStyle>
          <a:p>
            <a:pPr lvl="0" rtl="0"/>
            <a:r>
              <a:rPr lang="de-DE"/>
              <a:t>Klicken Sie, um Text hinzuzufügen.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0723BF40-731C-2A5B-FC2F-B59DEF431C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89454" y="3405189"/>
            <a:ext cx="3202546" cy="3452811"/>
          </a:xfrm>
          <a:solidFill>
            <a:schemeClr val="accent1"/>
          </a:solidFill>
        </p:spPr>
        <p:txBody>
          <a:bodyPr rtlCol="0">
            <a:normAutofit/>
          </a:bodyPr>
          <a:lstStyle>
            <a:lvl1pPr marL="0" indent="0">
              <a:buNone/>
              <a:defRPr lang="de-DE" sz="1800"/>
            </a:lvl1pPr>
          </a:lstStyle>
          <a:p>
            <a:pPr rtl="0"/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0" name="Foliennummernplatzhalter 2">
            <a:extLst>
              <a:ext uri="{FF2B5EF4-FFF2-40B4-BE49-F238E27FC236}">
                <a16:creationId xmlns:a16="http://schemas.microsoft.com/office/drawing/2014/main" id="{3ACD3A33-D8A4-7058-9798-30967E3EFD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lvl1pPr>
              <a:defRPr lang="de-DE" sz="1600">
                <a:latin typeface="+mj-lt"/>
              </a:defRPr>
            </a:lvl1pPr>
          </a:lstStyle>
          <a:p>
            <a:pPr rtl="0"/>
            <a:fld id="{48F63A3B-78C7-47BE-AE5E-E10140E0464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71045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itachse 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 11">
            <a:extLst>
              <a:ext uri="{FF2B5EF4-FFF2-40B4-BE49-F238E27FC236}">
                <a16:creationId xmlns:a16="http://schemas.microsoft.com/office/drawing/2014/main" id="{D014917C-8694-B4A4-A211-0F31F00E2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550562" cy="2545382"/>
          </a:xfrm>
          <a:custGeom>
            <a:avLst/>
            <a:gdLst>
              <a:gd name="connsiteX0" fmla="*/ 683117 w 1550562"/>
              <a:gd name="connsiteY0" fmla="*/ 0 h 2545382"/>
              <a:gd name="connsiteX1" fmla="*/ 1550562 w 1550562"/>
              <a:gd name="connsiteY1" fmla="*/ 0 h 2545382"/>
              <a:gd name="connsiteX2" fmla="*/ 1550562 w 1550562"/>
              <a:gd name="connsiteY2" fmla="*/ 7240 h 2545382"/>
              <a:gd name="connsiteX3" fmla="*/ 221868 w 1550562"/>
              <a:gd name="connsiteY3" fmla="*/ 2418735 h 2545382"/>
              <a:gd name="connsiteX4" fmla="*/ 0 w 1550562"/>
              <a:gd name="connsiteY4" fmla="*/ 2545382 h 2545382"/>
              <a:gd name="connsiteX5" fmla="*/ 0 w 1550562"/>
              <a:gd name="connsiteY5" fmla="*/ 1500516 h 2545382"/>
              <a:gd name="connsiteX6" fmla="*/ 102557 w 1550562"/>
              <a:gd name="connsiteY6" fmla="*/ 1405503 h 2545382"/>
              <a:gd name="connsiteX7" fmla="*/ 673022 w 1550562"/>
              <a:gd name="connsiteY7" fmla="*/ 200390 h 2545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50562" h="2545382">
                <a:moveTo>
                  <a:pt x="683117" y="0"/>
                </a:moveTo>
                <a:lnTo>
                  <a:pt x="1550562" y="0"/>
                </a:lnTo>
                <a:lnTo>
                  <a:pt x="1550562" y="7240"/>
                </a:lnTo>
                <a:cubicBezTo>
                  <a:pt x="1550562" y="1022523"/>
                  <a:pt x="1020469" y="1913556"/>
                  <a:pt x="221868" y="2418735"/>
                </a:cubicBezTo>
                <a:lnTo>
                  <a:pt x="0" y="2545382"/>
                </a:lnTo>
                <a:lnTo>
                  <a:pt x="0" y="1500516"/>
                </a:lnTo>
                <a:lnTo>
                  <a:pt x="102557" y="1405503"/>
                </a:lnTo>
                <a:cubicBezTo>
                  <a:pt x="416582" y="1089274"/>
                  <a:pt x="625660" y="668089"/>
                  <a:pt x="673022" y="2003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</a:lstStyle>
          <a:p>
            <a:pPr lvl="0" rtl="0"/>
            <a:endParaRPr lang="de-DE" dirty="0"/>
          </a:p>
        </p:txBody>
      </p:sp>
      <p:sp>
        <p:nvSpPr>
          <p:cNvPr id="10" name="Freihandform 9">
            <a:extLst>
              <a:ext uri="{FF2B5EF4-FFF2-40B4-BE49-F238E27FC236}">
                <a16:creationId xmlns:a16="http://schemas.microsoft.com/office/drawing/2014/main" id="{A7DB6972-BB75-254A-BA88-C0C3E6E93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1"/>
            <a:ext cx="682740" cy="1500050"/>
          </a:xfrm>
          <a:custGeom>
            <a:avLst/>
            <a:gdLst>
              <a:gd name="connsiteX0" fmla="*/ 0 w 682740"/>
              <a:gd name="connsiteY0" fmla="*/ 0 h 1500050"/>
              <a:gd name="connsiteX1" fmla="*/ 682740 w 682740"/>
              <a:gd name="connsiteY1" fmla="*/ 0 h 1500050"/>
              <a:gd name="connsiteX2" fmla="*/ 672647 w 682740"/>
              <a:gd name="connsiteY2" fmla="*/ 200357 h 1500050"/>
              <a:gd name="connsiteX3" fmla="*/ 102290 w 682740"/>
              <a:gd name="connsiteY3" fmla="*/ 1405281 h 1500050"/>
              <a:gd name="connsiteX4" fmla="*/ 0 w 682740"/>
              <a:gd name="connsiteY4" fmla="*/ 1500050 h 15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2740" h="1500050">
                <a:moveTo>
                  <a:pt x="0" y="0"/>
                </a:moveTo>
                <a:lnTo>
                  <a:pt x="682740" y="0"/>
                </a:lnTo>
                <a:lnTo>
                  <a:pt x="672647" y="200357"/>
                </a:lnTo>
                <a:cubicBezTo>
                  <a:pt x="625294" y="667983"/>
                  <a:pt x="416256" y="1089101"/>
                  <a:pt x="102290" y="1405281"/>
                </a:cubicBezTo>
                <a:lnTo>
                  <a:pt x="0" y="1500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</a:lstStyle>
          <a:p>
            <a:pPr lvl="0" rtl="0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0" name="Bild 2">
            <a:extLst>
              <a:ext uri="{FF2B5EF4-FFF2-40B4-BE49-F238E27FC236}">
                <a16:creationId xmlns:a16="http://schemas.microsoft.com/office/drawing/2014/main" id="{790E862E-398F-571C-EC2C-3D17164DE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0445" y="314191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1C975BF2-D657-C309-269D-B8D0062631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0563" y="1089213"/>
            <a:ext cx="9879437" cy="980844"/>
          </a:xfrm>
        </p:spPr>
        <p:txBody>
          <a:bodyPr tIns="0" bIns="0" rtlCol="0"/>
          <a:lstStyle>
            <a:lvl1pPr algn="l">
              <a:lnSpc>
                <a:spcPct val="100000"/>
              </a:lnSpc>
              <a:defRPr lang="de-DE" sz="3600">
                <a:solidFill>
                  <a:schemeClr val="accent6"/>
                </a:solidFill>
              </a:defRPr>
            </a:lvl1pPr>
          </a:lstStyle>
          <a:p>
            <a:pPr rtl="0"/>
            <a:r>
              <a:rPr lang="de-DE"/>
              <a:t>Titel durch Klicken hinzufügen</a:t>
            </a:r>
          </a:p>
        </p:txBody>
      </p:sp>
      <p:sp>
        <p:nvSpPr>
          <p:cNvPr id="4" name="Textplatzhalter 54">
            <a:extLst>
              <a:ext uri="{FF2B5EF4-FFF2-40B4-BE49-F238E27FC236}">
                <a16:creationId xmlns:a16="http://schemas.microsoft.com/office/drawing/2014/main" id="{A0AEB4DF-13C8-8171-2BDB-FD1AD542E7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50564" y="2331958"/>
            <a:ext cx="2975217" cy="3704266"/>
          </a:xfrm>
        </p:spPr>
        <p:txBody>
          <a:bodyPr lIns="91440" tIns="0" rIns="91440" bIns="0" rtlCol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800"/>
            </a:lvl1pPr>
          </a:lstStyle>
          <a:p>
            <a:pPr rtl="0"/>
            <a:r>
              <a:rPr lang="de-DE"/>
              <a:t>Untertitel durch Klicken hinzufügen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42134EBA-AF32-9F8A-370F-0D3E842F039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087154" y="2331791"/>
            <a:ext cx="6345893" cy="3721817"/>
          </a:xfrm>
        </p:spPr>
        <p:txBody>
          <a:bodyPr lIns="91440" rIns="91440" rtlCol="0">
            <a:normAutofit/>
          </a:bodyPr>
          <a:lstStyle>
            <a:lvl1pPr>
              <a:defRPr lang="de-DE" sz="1800"/>
            </a:lvl1pPr>
            <a:lvl2pPr>
              <a:defRPr lang="de-DE" sz="1800"/>
            </a:lvl2pPr>
            <a:lvl3pPr>
              <a:defRPr lang="de-DE" sz="1800"/>
            </a:lvl3pPr>
            <a:lvl4pPr>
              <a:defRPr lang="de-DE" sz="1800"/>
            </a:lvl4pPr>
            <a:lvl5pPr>
              <a:defRPr lang="de-DE" sz="1800"/>
            </a:lvl5pPr>
          </a:lstStyle>
          <a:p>
            <a:pPr lvl="0" rtl="0"/>
            <a:r>
              <a:rPr lang="de-DE"/>
              <a:t>Klicken Sie, um Text hinzuzufügen.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</a:p>
        </p:txBody>
      </p:sp>
      <p:sp>
        <p:nvSpPr>
          <p:cNvPr id="20" name="Foliennummernplatzhalter 2">
            <a:extLst>
              <a:ext uri="{FF2B5EF4-FFF2-40B4-BE49-F238E27FC236}">
                <a16:creationId xmlns:a16="http://schemas.microsoft.com/office/drawing/2014/main" id="{AE99A73D-155B-A133-9671-506F54A055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lvl1pPr>
              <a:defRPr lang="de-DE" sz="1600">
                <a:latin typeface="+mj-lt"/>
              </a:defRPr>
            </a:lvl1pPr>
          </a:lstStyle>
          <a:p>
            <a:pPr rtl="0"/>
            <a:fld id="{48F63A3B-78C7-47BE-AE5E-E10140E0464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39588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usammenfassung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>
            <a:extLst>
              <a:ext uri="{FF2B5EF4-FFF2-40B4-BE49-F238E27FC236}">
                <a16:creationId xmlns:a16="http://schemas.microsoft.com/office/drawing/2014/main" id="{D5595DD5-43B0-252F-8BC6-6B74340C5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193"/>
          <a:stretch/>
        </p:blipFill>
        <p:spPr>
          <a:xfrm>
            <a:off x="1" y="-1"/>
            <a:ext cx="443344" cy="6856025"/>
          </a:xfrm>
          <a:custGeom>
            <a:avLst/>
            <a:gdLst>
              <a:gd name="connsiteX0" fmla="*/ 0 w 1734410"/>
              <a:gd name="connsiteY0" fmla="*/ 0 h 4795637"/>
              <a:gd name="connsiteX1" fmla="*/ 1734410 w 1734410"/>
              <a:gd name="connsiteY1" fmla="*/ 0 h 4795637"/>
              <a:gd name="connsiteX2" fmla="*/ 1734410 w 1734410"/>
              <a:gd name="connsiteY2" fmla="*/ 4795637 h 4795637"/>
              <a:gd name="connsiteX3" fmla="*/ 0 w 1734410"/>
              <a:gd name="connsiteY3" fmla="*/ 4795637 h 479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4410" h="4795637">
                <a:moveTo>
                  <a:pt x="0" y="0"/>
                </a:moveTo>
                <a:lnTo>
                  <a:pt x="1734410" y="0"/>
                </a:lnTo>
                <a:lnTo>
                  <a:pt x="1734410" y="4795637"/>
                </a:lnTo>
                <a:lnTo>
                  <a:pt x="0" y="4795637"/>
                </a:lnTo>
                <a:close/>
              </a:path>
            </a:pathLst>
          </a:cu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550564" y="1057274"/>
            <a:ext cx="9875463" cy="999746"/>
          </a:xfrm>
        </p:spPr>
        <p:txBody>
          <a:bodyPr tIns="0" bIns="0" rtlCol="0">
            <a:noAutofit/>
          </a:bodyPr>
          <a:lstStyle>
            <a:lvl1pPr algn="l">
              <a:lnSpc>
                <a:spcPct val="100000"/>
              </a:lnSpc>
              <a:defRPr lang="de-DE" sz="3600" b="1"/>
            </a:lvl1pPr>
          </a:lstStyle>
          <a:p>
            <a:pPr rtl="0"/>
            <a:r>
              <a:rPr lang="de-DE"/>
              <a:t>Titel durch Klicken hinzufügen</a:t>
            </a:r>
          </a:p>
        </p:txBody>
      </p:sp>
      <p:sp>
        <p:nvSpPr>
          <p:cNvPr id="49" name="Freihandform 48">
            <a:extLst>
              <a:ext uri="{FF2B5EF4-FFF2-40B4-BE49-F238E27FC236}">
                <a16:creationId xmlns:a16="http://schemas.microsoft.com/office/drawing/2014/main" id="{BC3A3767-6C5E-8188-0A49-955BBACE3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-3" y="4420134"/>
            <a:ext cx="1293237" cy="2437866"/>
          </a:xfrm>
          <a:custGeom>
            <a:avLst/>
            <a:gdLst>
              <a:gd name="connsiteX0" fmla="*/ 1293237 w 1293237"/>
              <a:gd name="connsiteY0" fmla="*/ 2437866 h 2437866"/>
              <a:gd name="connsiteX1" fmla="*/ 1292465 w 1293237"/>
              <a:gd name="connsiteY1" fmla="*/ 2437373 h 2437866"/>
              <a:gd name="connsiteX2" fmla="*/ 0 w 1293237"/>
              <a:gd name="connsiteY2" fmla="*/ 0 h 2437866"/>
              <a:gd name="connsiteX3" fmla="*/ 1293237 w 1293237"/>
              <a:gd name="connsiteY3" fmla="*/ 0 h 2437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3237" h="2437866">
                <a:moveTo>
                  <a:pt x="1293237" y="2437866"/>
                </a:moveTo>
                <a:lnTo>
                  <a:pt x="1292465" y="2437373"/>
                </a:lnTo>
                <a:cubicBezTo>
                  <a:pt x="511725" y="1903845"/>
                  <a:pt x="0" y="1011184"/>
                  <a:pt x="0" y="0"/>
                </a:cubicBezTo>
                <a:lnTo>
                  <a:pt x="1293237" y="0"/>
                </a:lnTo>
                <a:close/>
              </a:path>
            </a:pathLst>
          </a:custGeom>
          <a:solidFill>
            <a:schemeClr val="accent1"/>
          </a:solidFill>
          <a:ln w="476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  <p:sp>
        <p:nvSpPr>
          <p:cNvPr id="16" name="Inhaltsplatzhalter 3">
            <a:extLst>
              <a:ext uri="{FF2B5EF4-FFF2-40B4-BE49-F238E27FC236}">
                <a16:creationId xmlns:a16="http://schemas.microsoft.com/office/drawing/2014/main" id="{E4BD7F71-D12B-4F27-1505-FF681CF55F7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550564" y="2303028"/>
            <a:ext cx="5829147" cy="3961593"/>
          </a:xfrm>
        </p:spPr>
        <p:txBody>
          <a:bodyPr lIns="91440" tIns="0" rIns="91440" bIns="0" rtlCol="0">
            <a:normAutofit/>
          </a:bodyPr>
          <a:lstStyle>
            <a:lvl1pPr>
              <a:spcBef>
                <a:spcPts val="1000"/>
              </a:spcBef>
              <a:defRPr lang="de-DE" sz="1800"/>
            </a:lvl1pPr>
            <a:lvl2pPr>
              <a:spcBef>
                <a:spcPts val="1000"/>
              </a:spcBef>
              <a:defRPr lang="de-DE" sz="1800"/>
            </a:lvl2pPr>
            <a:lvl3pPr>
              <a:spcBef>
                <a:spcPts val="1000"/>
              </a:spcBef>
              <a:defRPr lang="de-DE" sz="1800"/>
            </a:lvl3pPr>
            <a:lvl4pPr>
              <a:spcBef>
                <a:spcPts val="1000"/>
              </a:spcBef>
              <a:defRPr lang="de-DE" sz="1800"/>
            </a:lvl4pPr>
            <a:lvl5pPr>
              <a:spcBef>
                <a:spcPts val="1000"/>
              </a:spcBef>
              <a:defRPr lang="de-DE" sz="1800"/>
            </a:lvl5pPr>
          </a:lstStyle>
          <a:p>
            <a:pPr lvl="0" rtl="0"/>
            <a:r>
              <a:rPr lang="de-DE"/>
              <a:t>Klicken Sie, um Text hinzuzufügen.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</a:p>
        </p:txBody>
      </p:sp>
      <p:sp>
        <p:nvSpPr>
          <p:cNvPr id="18" name="Inhaltsplatzhalter 3">
            <a:extLst>
              <a:ext uri="{FF2B5EF4-FFF2-40B4-BE49-F238E27FC236}">
                <a16:creationId xmlns:a16="http://schemas.microsoft.com/office/drawing/2014/main" id="{FB87C65D-4EF3-18C8-18A8-477F87A37E51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7940842" y="2303028"/>
            <a:ext cx="3485184" cy="3961593"/>
          </a:xfrm>
        </p:spPr>
        <p:txBody>
          <a:bodyPr lIns="91440" tIns="0" rIns="91440" bIns="0" rtlCol="0">
            <a:normAutofit/>
          </a:bodyPr>
          <a:lstStyle>
            <a:lvl1pPr>
              <a:spcBef>
                <a:spcPts val="1000"/>
              </a:spcBef>
              <a:defRPr lang="de-DE" sz="1800"/>
            </a:lvl1pPr>
            <a:lvl2pPr>
              <a:spcBef>
                <a:spcPts val="1000"/>
              </a:spcBef>
              <a:defRPr lang="de-DE" sz="1800"/>
            </a:lvl2pPr>
            <a:lvl3pPr>
              <a:spcBef>
                <a:spcPts val="1000"/>
              </a:spcBef>
              <a:defRPr lang="de-DE" sz="1800"/>
            </a:lvl3pPr>
            <a:lvl4pPr>
              <a:spcBef>
                <a:spcPts val="1000"/>
              </a:spcBef>
              <a:defRPr lang="de-DE" sz="1800"/>
            </a:lvl4pPr>
            <a:lvl5pPr>
              <a:spcBef>
                <a:spcPts val="1000"/>
              </a:spcBef>
              <a:defRPr lang="de-DE" sz="1800"/>
            </a:lvl5pPr>
          </a:lstStyle>
          <a:p>
            <a:pPr lvl="0" rtl="0"/>
            <a:r>
              <a:rPr lang="de-DE"/>
              <a:t>Klicken Sie, um Text hinzuzufügen.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</a:p>
        </p:txBody>
      </p:sp>
      <p:sp>
        <p:nvSpPr>
          <p:cNvPr id="27" name="Foliennummernplatzhalter 2">
            <a:extLst>
              <a:ext uri="{FF2B5EF4-FFF2-40B4-BE49-F238E27FC236}">
                <a16:creationId xmlns:a16="http://schemas.microsoft.com/office/drawing/2014/main" id="{AEFFA34C-885D-E995-D8F9-B4ACFBF311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lvl1pPr>
              <a:defRPr lang="de-DE" sz="1600">
                <a:latin typeface="+mj-lt"/>
              </a:defRPr>
            </a:lvl1pPr>
          </a:lstStyle>
          <a:p>
            <a:pPr rtl="0"/>
            <a:fld id="{48F63A3B-78C7-47BE-AE5E-E10140E04643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C6639AD7-128F-B39D-B45F-0F22A2C6D6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193"/>
          <a:stretch/>
        </p:blipFill>
        <p:spPr>
          <a:xfrm rot="5400000">
            <a:off x="6072641" y="-5676015"/>
            <a:ext cx="443344" cy="11795374"/>
          </a:xfrm>
          <a:custGeom>
            <a:avLst/>
            <a:gdLst>
              <a:gd name="connsiteX0" fmla="*/ 0 w 1734410"/>
              <a:gd name="connsiteY0" fmla="*/ 0 h 4795637"/>
              <a:gd name="connsiteX1" fmla="*/ 1734410 w 1734410"/>
              <a:gd name="connsiteY1" fmla="*/ 0 h 4795637"/>
              <a:gd name="connsiteX2" fmla="*/ 1734410 w 1734410"/>
              <a:gd name="connsiteY2" fmla="*/ 4795637 h 4795637"/>
              <a:gd name="connsiteX3" fmla="*/ 0 w 1734410"/>
              <a:gd name="connsiteY3" fmla="*/ 4795637 h 479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4410" h="4795637">
                <a:moveTo>
                  <a:pt x="0" y="0"/>
                </a:moveTo>
                <a:lnTo>
                  <a:pt x="1734410" y="0"/>
                </a:lnTo>
                <a:lnTo>
                  <a:pt x="1734410" y="4795637"/>
                </a:lnTo>
                <a:lnTo>
                  <a:pt x="0" y="4795637"/>
                </a:lnTo>
                <a:close/>
              </a:path>
            </a:pathLst>
          </a:cu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48479A23-C29C-C711-510C-05B69B8822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1443" r="10857"/>
          <a:stretch/>
        </p:blipFill>
        <p:spPr>
          <a:xfrm rot="16200000">
            <a:off x="-6447" y="6444"/>
            <a:ext cx="1961253" cy="1948364"/>
          </a:xfrm>
          <a:custGeom>
            <a:avLst/>
            <a:gdLst>
              <a:gd name="connsiteX0" fmla="*/ 1961253 w 1961253"/>
              <a:gd name="connsiteY0" fmla="*/ 0 h 1948364"/>
              <a:gd name="connsiteX1" fmla="*/ 1961253 w 1961253"/>
              <a:gd name="connsiteY1" fmla="*/ 1948364 h 1948364"/>
              <a:gd name="connsiteX2" fmla="*/ 0 w 1961253"/>
              <a:gd name="connsiteY2" fmla="*/ 1948364 h 1948364"/>
              <a:gd name="connsiteX3" fmla="*/ 0 w 1961253"/>
              <a:gd name="connsiteY3" fmla="*/ 0 h 1948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1253" h="1948364">
                <a:moveTo>
                  <a:pt x="1961253" y="0"/>
                </a:moveTo>
                <a:lnTo>
                  <a:pt x="1961253" y="1948364"/>
                </a:lnTo>
                <a:lnTo>
                  <a:pt x="0" y="194836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7" name="Bild 2">
            <a:extLst>
              <a:ext uri="{FF2B5EF4-FFF2-40B4-BE49-F238E27FC236}">
                <a16:creationId xmlns:a16="http://schemas.microsoft.com/office/drawing/2014/main" id="{F3DC42FA-4B8F-2EFC-CAB4-1CCAB93BE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96626" y="4929577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6650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26A25-BE57-41D7-B16A-40CEE03EE53D}" type="datetimeFigureOut">
              <a:rPr lang="de-DE" smtClean="0"/>
              <a:t>05.11.2025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8F63A3B-78C7-47BE-AE5E-E10140E0464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1182513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26A25-BE57-41D7-B16A-40CEE03EE53D}" type="datetimeFigureOut">
              <a:rPr lang="de-DE" smtClean="0"/>
              <a:t>05.11.2025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8F63A3B-78C7-47BE-AE5E-E10140E0464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41040597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26A25-BE57-41D7-B16A-40CEE03EE53D}" type="datetimeFigureOut">
              <a:rPr lang="de-DE" smtClean="0"/>
              <a:t>05.11.2025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8F63A3B-78C7-47BE-AE5E-E10140E0464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5797759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26A25-BE57-41D7-B16A-40CEE03EE53D}" type="datetimeFigureOut">
              <a:rPr lang="de-DE" smtClean="0"/>
              <a:t>05.11.2025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8F63A3B-78C7-47BE-AE5E-E10140E0464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0B54D2D9-29D0-C1DC-B720-2B9637CC73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</a:lstStyle>
          <a:p>
            <a:pPr lvl="0" rtl="0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4EA14829-9E51-CAE7-7E78-A90292A3E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</a:lstStyle>
          <a:p>
            <a:pPr lvl="0" rtl="0"/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443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26A25-BE57-41D7-B16A-40CEE03EE53D}" type="datetimeFigureOut">
              <a:rPr lang="de-DE" smtClean="0"/>
              <a:t>05.11.2025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8F63A3B-78C7-47BE-AE5E-E10140E0464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reihandform: Form 4">
            <a:extLst>
              <a:ext uri="{FF2B5EF4-FFF2-40B4-BE49-F238E27FC236}">
                <a16:creationId xmlns:a16="http://schemas.microsoft.com/office/drawing/2014/main" id="{7A3F6165-A785-F7C0-CDE5-1319B953D0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</a:lstStyle>
          <a:p>
            <a:pPr lvl="0" rtl="0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686FBA03-A27B-25E6-EA93-FFE5F9140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</a:lstStyle>
          <a:p>
            <a:pPr lvl="0" rtl="0"/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483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26A25-BE57-41D7-B16A-40CEE03EE53D}" type="datetimeFigureOut">
              <a:rPr lang="de-DE" smtClean="0"/>
              <a:t>05.11.2025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8F63A3B-78C7-47BE-AE5E-E10140E0464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00251371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26A25-BE57-41D7-B16A-40CEE03EE53D}" type="datetimeFigureOut">
              <a:rPr lang="de-DE" smtClean="0"/>
              <a:t>05.11.2025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8F63A3B-78C7-47BE-AE5E-E10140E0464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2075252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F26A25-BE57-41D7-B16A-40CEE03EE53D}" type="datetimeFigureOut">
              <a:rPr lang="de-DE" smtClean="0"/>
              <a:t>05.11.2025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rtl="0"/>
            <a:fld id="{48F63A3B-78C7-47BE-AE5E-E10140E0464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354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  <p:sldLayoutId id="2147483787" r:id="rId18"/>
    <p:sldLayoutId id="2147483651" r:id="rId19"/>
    <p:sldLayoutId id="2147483685" r:id="rId20"/>
    <p:sldLayoutId id="2147483686" r:id="rId21"/>
    <p:sldLayoutId id="2147483688" r:id="rId22"/>
    <p:sldLayoutId id="2147483689" r:id="rId23"/>
    <p:sldLayoutId id="2147483691" r:id="rId2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hyperlink" Target="https://www.thomann.de/de/fun_generation_led_puck_one_set_of_2.htm" TargetMode="External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png"/><Relationship Id="rId5" Type="http://schemas.openxmlformats.org/officeDocument/2006/relationships/hyperlink" Target="https://www.thomann.de/de/eurolite_led_pt_100_32_pixel_dmx_tube.htm" TargetMode="External"/><Relationship Id="rId4" Type="http://schemas.openxmlformats.org/officeDocument/2006/relationships/hyperlink" Target="https://www.thomann.de/de/varytec_led_ball_bat_30_rgbw.htm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omann.de/de/stairville_prometheus_spark_1.htm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omann.de/de/stairville_led_bossfx_1_pro_bundle_comple.ht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thomann.de/de/showtec_professional_mirrorball_30cm.htm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https://www.thomann.de/de/eurolite_led_pst_3w_3200_k_spot.htm" TargetMode="External"/><Relationship Id="rId7" Type="http://schemas.openxmlformats.org/officeDocument/2006/relationships/customXml" Target="../ink/ink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5" Type="http://schemas.openxmlformats.org/officeDocument/2006/relationships/hyperlink" Target="https://www.thomann.de/de/fun_generation_picospot_20_led.htm" TargetMode="External"/><Relationship Id="rId4" Type="http://schemas.openxmlformats.org/officeDocument/2006/relationships/hyperlink" Target="https://www.thomann.de/de/varytec_hero_spot_90.htm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hyperlink" Target="https://www.thomann.de/de/stairville_af_250_fog_machine_1300w_dmx.htm" TargetMode="Externa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customXml" Target="../ink/ink2.xml"/><Relationship Id="rId5" Type="http://schemas.openxmlformats.org/officeDocument/2006/relationships/hyperlink" Target="https://www.thomann.de/de/laserworld_el_230rgb_mkii.htm" TargetMode="External"/><Relationship Id="rId10" Type="http://schemas.openxmlformats.org/officeDocument/2006/relationships/image" Target="../media/image25.svg"/><Relationship Id="rId4" Type="http://schemas.openxmlformats.org/officeDocument/2006/relationships/hyperlink" Target="https://www.thomann.de/de/dj_power_df_v9c_rc_fog_machine.htm" TargetMode="External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07FF65-A536-F639-8591-ED024C223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8040" y="669471"/>
            <a:ext cx="6637987" cy="5131256"/>
          </a:xfrm>
        </p:spPr>
        <p:txBody>
          <a:bodyPr rtlCol="0" anchor="ctr">
            <a:normAutofit/>
          </a:bodyPr>
          <a:lstStyle>
            <a:defPPr>
              <a:defRPr lang="de-DE"/>
            </a:defPPr>
          </a:lstStyle>
          <a:p>
            <a:pPr rtl="0"/>
            <a:r>
              <a:rPr lang="de-DE" sz="5400" dirty="0"/>
              <a:t>Leuchtmittel</a:t>
            </a:r>
            <a:br>
              <a:rPr lang="de-DE" dirty="0"/>
            </a:br>
            <a:r>
              <a:rPr lang="de-DE" sz="1200" dirty="0"/>
              <a:t>Präsentiert von Jannis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(Jetzt Applaus)</a:t>
            </a:r>
          </a:p>
        </p:txBody>
      </p:sp>
      <p:pic>
        <p:nvPicPr>
          <p:cNvPr id="4" name="Grafik 3" descr="Ein Bild, das Grafiken, Farbigkeit, Kreativität enthält.&#10;&#10;KI-generierte Inhalte können fehlerhaft sein.">
            <a:extLst>
              <a:ext uri="{FF2B5EF4-FFF2-40B4-BE49-F238E27FC236}">
                <a16:creationId xmlns:a16="http://schemas.microsoft.com/office/drawing/2014/main" id="{87EC6683-3047-CB4D-0F85-99CA6184CE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665" r="1" b="1"/>
          <a:stretch>
            <a:fillRect/>
          </a:stretch>
        </p:blipFill>
        <p:spPr>
          <a:xfrm>
            <a:off x="443345" y="10"/>
            <a:ext cx="4344695" cy="63595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24376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986A66-5BD5-F96C-D379-E2276234E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7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35BE9DF-9602-59D4-98B9-3007B6913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990205"/>
            <a:ext cx="10518776" cy="1200329"/>
          </a:xfrm>
        </p:spPr>
        <p:txBody>
          <a:bodyPr vert="horz" wrap="square" lIns="91440" tIns="45720" rIns="91440" bIns="45720" rtlCol="0" anchor="b">
            <a:normAutofit/>
          </a:bodyPr>
          <a:lstStyle>
            <a:defPPr>
              <a:defRPr lang="de-DE"/>
            </a:defPPr>
          </a:lstStyle>
          <a:p>
            <a:r>
              <a:rPr lang="en-US" sz="7200">
                <a:solidFill>
                  <a:schemeClr val="bg1"/>
                </a:solidFill>
              </a:rPr>
              <a:t>UV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498D7399-B0A7-CD40-F6F8-A0C0853EB6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1313" r="-1" b="2206"/>
          <a:stretch>
            <a:fillRect/>
          </a:stretch>
        </p:blipFill>
        <p:spPr>
          <a:xfrm>
            <a:off x="20" y="10"/>
            <a:ext cx="12191980" cy="3657590"/>
          </a:xfrm>
          <a:custGeom>
            <a:avLst/>
            <a:gdLst/>
            <a:ahLst/>
            <a:cxnLst/>
            <a:rect l="l" t="t" r="r" b="b"/>
            <a:pathLst>
              <a:path w="12192000" h="3657600">
                <a:moveTo>
                  <a:pt x="7230262" y="3468462"/>
                </a:moveTo>
                <a:lnTo>
                  <a:pt x="7197115" y="3474938"/>
                </a:lnTo>
                <a:lnTo>
                  <a:pt x="7214545" y="3473344"/>
                </a:lnTo>
                <a:cubicBezTo>
                  <a:pt x="7220308" y="3472558"/>
                  <a:pt x="7225785" y="3471224"/>
                  <a:pt x="7230262" y="3468462"/>
                </a:cubicBezTo>
                <a:close/>
                <a:moveTo>
                  <a:pt x="7009120" y="3411863"/>
                </a:moveTo>
                <a:lnTo>
                  <a:pt x="7021563" y="3422955"/>
                </a:lnTo>
                <a:lnTo>
                  <a:pt x="7021563" y="3422954"/>
                </a:lnTo>
                <a:close/>
                <a:moveTo>
                  <a:pt x="7768443" y="3303674"/>
                </a:moveTo>
                <a:lnTo>
                  <a:pt x="7768443" y="3303675"/>
                </a:lnTo>
                <a:lnTo>
                  <a:pt x="7792447" y="3326153"/>
                </a:lnTo>
                <a:cubicBezTo>
                  <a:pt x="7785969" y="3320057"/>
                  <a:pt x="7779301" y="3313961"/>
                  <a:pt x="7768443" y="3303674"/>
                </a:cubicBezTo>
                <a:close/>
                <a:moveTo>
                  <a:pt x="4038748" y="3301555"/>
                </a:moveTo>
                <a:lnTo>
                  <a:pt x="4030517" y="3313199"/>
                </a:lnTo>
                <a:cubicBezTo>
                  <a:pt x="4026230" y="3321105"/>
                  <a:pt x="4021242" y="3327345"/>
                  <a:pt x="4015609" y="3332050"/>
                </a:cubicBezTo>
                <a:lnTo>
                  <a:pt x="3996845" y="3341704"/>
                </a:lnTo>
                <a:cubicBezTo>
                  <a:pt x="4010562" y="3338155"/>
                  <a:pt x="4021944" y="3329011"/>
                  <a:pt x="4030518" y="3313199"/>
                </a:cubicBezTo>
                <a:close/>
                <a:moveTo>
                  <a:pt x="6245343" y="3298149"/>
                </a:moveTo>
                <a:lnTo>
                  <a:pt x="6274406" y="3304945"/>
                </a:lnTo>
                <a:lnTo>
                  <a:pt x="6291247" y="3311262"/>
                </a:lnTo>
                <a:lnTo>
                  <a:pt x="6291385" y="3311314"/>
                </a:lnTo>
                <a:lnTo>
                  <a:pt x="6306284" y="3317152"/>
                </a:lnTo>
                <a:lnTo>
                  <a:pt x="6308075" y="3317568"/>
                </a:lnTo>
                <a:lnTo>
                  <a:pt x="6313855" y="3319733"/>
                </a:lnTo>
                <a:cubicBezTo>
                  <a:pt x="6321454" y="3322121"/>
                  <a:pt x="6329151" y="3323858"/>
                  <a:pt x="6337048" y="3324296"/>
                </a:cubicBezTo>
                <a:lnTo>
                  <a:pt x="6308075" y="3317568"/>
                </a:lnTo>
                <a:lnTo>
                  <a:pt x="6291385" y="3311314"/>
                </a:lnTo>
                <a:lnTo>
                  <a:pt x="6276197" y="3305364"/>
                </a:lnTo>
                <a:lnTo>
                  <a:pt x="6274406" y="3304945"/>
                </a:lnTo>
                <a:lnTo>
                  <a:pt x="6268613" y="3302771"/>
                </a:lnTo>
                <a:cubicBezTo>
                  <a:pt x="6260996" y="3300370"/>
                  <a:pt x="6253273" y="3298613"/>
                  <a:pt x="6245343" y="3298149"/>
                </a:cubicBezTo>
                <a:close/>
                <a:moveTo>
                  <a:pt x="6558837" y="3268317"/>
                </a:moveTo>
                <a:cubicBezTo>
                  <a:pt x="6548970" y="3267668"/>
                  <a:pt x="6539355" y="3268073"/>
                  <a:pt x="6529984" y="3269763"/>
                </a:cubicBezTo>
                <a:lnTo>
                  <a:pt x="6589207" y="3273193"/>
                </a:lnTo>
                <a:cubicBezTo>
                  <a:pt x="6578825" y="3270668"/>
                  <a:pt x="6568705" y="3268966"/>
                  <a:pt x="6558837" y="3268317"/>
                </a:cubicBezTo>
                <a:close/>
                <a:moveTo>
                  <a:pt x="4834454" y="3207659"/>
                </a:moveTo>
                <a:cubicBezTo>
                  <a:pt x="4849504" y="3224138"/>
                  <a:pt x="4866316" y="3230376"/>
                  <a:pt x="4883986" y="3231901"/>
                </a:cubicBezTo>
                <a:lnTo>
                  <a:pt x="4858238" y="3225387"/>
                </a:lnTo>
                <a:cubicBezTo>
                  <a:pt x="4849945" y="3221578"/>
                  <a:pt x="4841981" y="3215898"/>
                  <a:pt x="4834454" y="3207659"/>
                </a:cubicBezTo>
                <a:close/>
                <a:moveTo>
                  <a:pt x="5056443" y="3205325"/>
                </a:moveTo>
                <a:lnTo>
                  <a:pt x="5072589" y="3206105"/>
                </a:lnTo>
                <a:cubicBezTo>
                  <a:pt x="5078053" y="3207563"/>
                  <a:pt x="5083590" y="3210326"/>
                  <a:pt x="5089162" y="3214707"/>
                </a:cubicBezTo>
                <a:cubicBezTo>
                  <a:pt x="5078020" y="3205944"/>
                  <a:pt x="5067015" y="3203658"/>
                  <a:pt x="5056443" y="3205325"/>
                </a:cubicBezTo>
                <a:close/>
                <a:moveTo>
                  <a:pt x="739852" y="2905443"/>
                </a:moveTo>
                <a:cubicBezTo>
                  <a:pt x="733899" y="2911992"/>
                  <a:pt x="728660" y="2919613"/>
                  <a:pt x="724278" y="2926662"/>
                </a:cubicBezTo>
                <a:cubicBezTo>
                  <a:pt x="719849" y="2933806"/>
                  <a:pt x="714527" y="2939152"/>
                  <a:pt x="708621" y="2942822"/>
                </a:cubicBezTo>
                <a:lnTo>
                  <a:pt x="691439" y="2948297"/>
                </a:lnTo>
                <a:lnTo>
                  <a:pt x="708622" y="2942822"/>
                </a:lnTo>
                <a:cubicBezTo>
                  <a:pt x="714527" y="2939152"/>
                  <a:pt x="719849" y="2933806"/>
                  <a:pt x="724279" y="2926662"/>
                </a:cubicBezTo>
                <a:cubicBezTo>
                  <a:pt x="728660" y="2919613"/>
                  <a:pt x="733899" y="2911992"/>
                  <a:pt x="739852" y="2905443"/>
                </a:cubicBezTo>
                <a:close/>
                <a:moveTo>
                  <a:pt x="8934151" y="2836933"/>
                </a:moveTo>
                <a:cubicBezTo>
                  <a:pt x="8940248" y="2842173"/>
                  <a:pt x="8947058" y="2847506"/>
                  <a:pt x="8954249" y="2851864"/>
                </a:cubicBezTo>
                <a:lnTo>
                  <a:pt x="8962389" y="2855163"/>
                </a:lnTo>
                <a:lnTo>
                  <a:pt x="8954250" y="2851864"/>
                </a:lnTo>
                <a:cubicBezTo>
                  <a:pt x="8947058" y="2847506"/>
                  <a:pt x="8940248" y="2842173"/>
                  <a:pt x="8934151" y="2836933"/>
                </a:cubicBezTo>
                <a:close/>
                <a:moveTo>
                  <a:pt x="2314816" y="2835337"/>
                </a:moveTo>
                <a:cubicBezTo>
                  <a:pt x="2309720" y="2836314"/>
                  <a:pt x="2304339" y="2838362"/>
                  <a:pt x="2300909" y="2840743"/>
                </a:cubicBezTo>
                <a:cubicBezTo>
                  <a:pt x="2267856" y="2863985"/>
                  <a:pt x="2242281" y="2875891"/>
                  <a:pt x="2216515" y="2876487"/>
                </a:cubicBezTo>
                <a:cubicBezTo>
                  <a:pt x="2242281" y="2875891"/>
                  <a:pt x="2267856" y="2863985"/>
                  <a:pt x="2300910" y="2840743"/>
                </a:cubicBezTo>
                <a:close/>
                <a:moveTo>
                  <a:pt x="1916629" y="2813600"/>
                </a:moveTo>
                <a:lnTo>
                  <a:pt x="1907132" y="2816930"/>
                </a:lnTo>
                <a:lnTo>
                  <a:pt x="1866619" y="2826615"/>
                </a:lnTo>
                <a:lnTo>
                  <a:pt x="1907133" y="2816930"/>
                </a:lnTo>
                <a:close/>
                <a:moveTo>
                  <a:pt x="2058204" y="2802832"/>
                </a:moveTo>
                <a:cubicBezTo>
                  <a:pt x="2076636" y="2804546"/>
                  <a:pt x="2095174" y="2805403"/>
                  <a:pt x="2108194" y="2817539"/>
                </a:cubicBezTo>
                <a:cubicBezTo>
                  <a:pt x="2095175" y="2805403"/>
                  <a:pt x="2076636" y="2804546"/>
                  <a:pt x="2058204" y="280283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810707"/>
                </a:lnTo>
                <a:cubicBezTo>
                  <a:pt x="12192000" y="826330"/>
                  <a:pt x="12192000" y="835855"/>
                  <a:pt x="12192000" y="845570"/>
                </a:cubicBezTo>
                <a:lnTo>
                  <a:pt x="12192000" y="1243302"/>
                </a:lnTo>
                <a:lnTo>
                  <a:pt x="12160947" y="1271923"/>
                </a:lnTo>
                <a:cubicBezTo>
                  <a:pt x="12118083" y="1293449"/>
                  <a:pt x="12072360" y="1312882"/>
                  <a:pt x="12026448" y="1332123"/>
                </a:cubicBezTo>
                <a:cubicBezTo>
                  <a:pt x="12013114" y="1337649"/>
                  <a:pt x="11998443" y="1340697"/>
                  <a:pt x="11986443" y="1348126"/>
                </a:cubicBezTo>
                <a:cubicBezTo>
                  <a:pt x="11931195" y="1382036"/>
                  <a:pt x="11877664" y="1418614"/>
                  <a:pt x="11821656" y="1451191"/>
                </a:cubicBezTo>
                <a:cubicBezTo>
                  <a:pt x="11763931" y="1484910"/>
                  <a:pt x="11712304" y="1524726"/>
                  <a:pt x="11672489" y="1578639"/>
                </a:cubicBezTo>
                <a:cubicBezTo>
                  <a:pt x="11635529" y="1628743"/>
                  <a:pt x="11599714" y="1679607"/>
                  <a:pt x="11562947" y="1729900"/>
                </a:cubicBezTo>
                <a:cubicBezTo>
                  <a:pt x="11553613" y="1742665"/>
                  <a:pt x="11545039" y="1757715"/>
                  <a:pt x="11532275" y="1765907"/>
                </a:cubicBezTo>
                <a:cubicBezTo>
                  <a:pt x="11505795" y="1783052"/>
                  <a:pt x="11476838" y="1796959"/>
                  <a:pt x="11448453" y="1811057"/>
                </a:cubicBezTo>
                <a:cubicBezTo>
                  <a:pt x="11424069" y="1823059"/>
                  <a:pt x="11398160" y="1832011"/>
                  <a:pt x="11374346" y="1844966"/>
                </a:cubicBezTo>
                <a:cubicBezTo>
                  <a:pt x="11355296" y="1855255"/>
                  <a:pt x="11338339" y="1869543"/>
                  <a:pt x="11320623" y="1882497"/>
                </a:cubicBezTo>
                <a:cubicBezTo>
                  <a:pt x="11305192" y="1893736"/>
                  <a:pt x="11288238" y="1903452"/>
                  <a:pt x="11275283" y="1916978"/>
                </a:cubicBezTo>
                <a:cubicBezTo>
                  <a:pt x="11243658" y="1949745"/>
                  <a:pt x="11211843" y="1981940"/>
                  <a:pt x="11172600" y="2006136"/>
                </a:cubicBezTo>
                <a:cubicBezTo>
                  <a:pt x="11133927" y="2030138"/>
                  <a:pt x="11097350" y="2057001"/>
                  <a:pt x="11058869" y="2081386"/>
                </a:cubicBezTo>
                <a:cubicBezTo>
                  <a:pt x="11021146" y="2105199"/>
                  <a:pt x="10987046" y="2131297"/>
                  <a:pt x="10967423" y="2173591"/>
                </a:cubicBezTo>
                <a:cubicBezTo>
                  <a:pt x="10958661" y="2192259"/>
                  <a:pt x="10946279" y="2212644"/>
                  <a:pt x="10929704" y="2223503"/>
                </a:cubicBezTo>
                <a:cubicBezTo>
                  <a:pt x="10906081" y="2238934"/>
                  <a:pt x="10876171" y="2244459"/>
                  <a:pt x="10850453" y="2257603"/>
                </a:cubicBezTo>
                <a:cubicBezTo>
                  <a:pt x="10820162" y="2273034"/>
                  <a:pt x="10785111" y="2286370"/>
                  <a:pt x="10764534" y="2310945"/>
                </a:cubicBezTo>
                <a:cubicBezTo>
                  <a:pt x="10746246" y="2332855"/>
                  <a:pt x="10727767" y="2349999"/>
                  <a:pt x="10703573" y="2363905"/>
                </a:cubicBezTo>
                <a:cubicBezTo>
                  <a:pt x="10686617" y="2373622"/>
                  <a:pt x="10674046" y="2391338"/>
                  <a:pt x="10656519" y="2399340"/>
                </a:cubicBezTo>
                <a:cubicBezTo>
                  <a:pt x="10633467" y="2410009"/>
                  <a:pt x="10610225" y="2418391"/>
                  <a:pt x="10590031" y="2434966"/>
                </a:cubicBezTo>
                <a:cubicBezTo>
                  <a:pt x="10569075" y="2452110"/>
                  <a:pt x="10545263" y="2465636"/>
                  <a:pt x="10523354" y="2481639"/>
                </a:cubicBezTo>
                <a:cubicBezTo>
                  <a:pt x="10511734" y="2490211"/>
                  <a:pt x="10502208" y="2501451"/>
                  <a:pt x="10490969" y="2510406"/>
                </a:cubicBezTo>
                <a:cubicBezTo>
                  <a:pt x="10470394" y="2526788"/>
                  <a:pt x="10449438" y="2542791"/>
                  <a:pt x="10428291" y="2558222"/>
                </a:cubicBezTo>
                <a:cubicBezTo>
                  <a:pt x="10407146" y="2573655"/>
                  <a:pt x="10386952" y="2591561"/>
                  <a:pt x="10363709" y="2602801"/>
                </a:cubicBezTo>
                <a:cubicBezTo>
                  <a:pt x="10324086" y="2621851"/>
                  <a:pt x="10280840" y="2633282"/>
                  <a:pt x="10242357" y="2653857"/>
                </a:cubicBezTo>
                <a:cubicBezTo>
                  <a:pt x="10203304" y="2674811"/>
                  <a:pt x="10166536" y="2701103"/>
                  <a:pt x="10131863" y="2728915"/>
                </a:cubicBezTo>
                <a:cubicBezTo>
                  <a:pt x="10104430" y="2750824"/>
                  <a:pt x="10078713" y="2772543"/>
                  <a:pt x="10044230" y="2783782"/>
                </a:cubicBezTo>
                <a:cubicBezTo>
                  <a:pt x="10024990" y="2790070"/>
                  <a:pt x="10004797" y="2803786"/>
                  <a:pt x="9993175" y="2819789"/>
                </a:cubicBezTo>
                <a:cubicBezTo>
                  <a:pt x="9968027" y="2854649"/>
                  <a:pt x="9935832" y="2879226"/>
                  <a:pt x="9899446" y="2900182"/>
                </a:cubicBezTo>
                <a:cubicBezTo>
                  <a:pt x="9850865" y="2928376"/>
                  <a:pt x="9802858" y="2957143"/>
                  <a:pt x="9754088" y="2984766"/>
                </a:cubicBezTo>
                <a:cubicBezTo>
                  <a:pt x="9725323" y="3001151"/>
                  <a:pt x="9696749" y="3018485"/>
                  <a:pt x="9666265" y="3030488"/>
                </a:cubicBezTo>
                <a:cubicBezTo>
                  <a:pt x="9603971" y="3055255"/>
                  <a:pt x="9540152" y="3076399"/>
                  <a:pt x="9477283" y="3099451"/>
                </a:cubicBezTo>
                <a:cubicBezTo>
                  <a:pt x="9456709" y="3106880"/>
                  <a:pt x="9437278" y="3117549"/>
                  <a:pt x="9416321" y="3124026"/>
                </a:cubicBezTo>
                <a:cubicBezTo>
                  <a:pt x="9393650" y="3131075"/>
                  <a:pt x="9369267" y="3133171"/>
                  <a:pt x="9346597" y="3140219"/>
                </a:cubicBezTo>
                <a:cubicBezTo>
                  <a:pt x="9308875" y="3151840"/>
                  <a:pt x="9272298" y="3166701"/>
                  <a:pt x="9234579" y="3178511"/>
                </a:cubicBezTo>
                <a:cubicBezTo>
                  <a:pt x="9161805" y="3201182"/>
                  <a:pt x="9088840" y="3222899"/>
                  <a:pt x="9015878" y="3244426"/>
                </a:cubicBezTo>
                <a:cubicBezTo>
                  <a:pt x="9000257" y="3248999"/>
                  <a:pt x="8983301" y="3249570"/>
                  <a:pt x="8967871" y="3254523"/>
                </a:cubicBezTo>
                <a:cubicBezTo>
                  <a:pt x="8926911" y="3267859"/>
                  <a:pt x="8886142" y="3282336"/>
                  <a:pt x="8845565" y="3297007"/>
                </a:cubicBezTo>
                <a:cubicBezTo>
                  <a:pt x="8820990" y="3305961"/>
                  <a:pt x="8796985" y="3317009"/>
                  <a:pt x="8772219" y="3325582"/>
                </a:cubicBezTo>
                <a:cubicBezTo>
                  <a:pt x="8752407" y="3332440"/>
                  <a:pt x="8732023" y="3337774"/>
                  <a:pt x="8711448" y="3341966"/>
                </a:cubicBezTo>
                <a:cubicBezTo>
                  <a:pt x="8693731" y="3345586"/>
                  <a:pt x="8675253" y="3345203"/>
                  <a:pt x="8657726" y="3349586"/>
                </a:cubicBezTo>
                <a:cubicBezTo>
                  <a:pt x="8610288" y="3361397"/>
                  <a:pt x="8563425" y="3374733"/>
                  <a:pt x="8516369" y="3387305"/>
                </a:cubicBezTo>
                <a:cubicBezTo>
                  <a:pt x="8497511" y="3392259"/>
                  <a:pt x="8478269" y="3395880"/>
                  <a:pt x="8459979" y="3402166"/>
                </a:cubicBezTo>
                <a:cubicBezTo>
                  <a:pt x="8411019" y="3418741"/>
                  <a:pt x="8362822" y="3437599"/>
                  <a:pt x="8313671" y="3453222"/>
                </a:cubicBezTo>
                <a:cubicBezTo>
                  <a:pt x="8272903" y="3466176"/>
                  <a:pt x="8230992" y="3475510"/>
                  <a:pt x="8189651" y="3486941"/>
                </a:cubicBezTo>
                <a:cubicBezTo>
                  <a:pt x="8172124" y="3491895"/>
                  <a:pt x="8155359" y="3498943"/>
                  <a:pt x="8137835" y="3503134"/>
                </a:cubicBezTo>
                <a:cubicBezTo>
                  <a:pt x="8098590" y="3512659"/>
                  <a:pt x="8058774" y="3520659"/>
                  <a:pt x="8019339" y="3530186"/>
                </a:cubicBezTo>
                <a:cubicBezTo>
                  <a:pt x="7996859" y="3535710"/>
                  <a:pt x="7975142" y="3545617"/>
                  <a:pt x="7952280" y="3549237"/>
                </a:cubicBezTo>
                <a:cubicBezTo>
                  <a:pt x="7897987" y="3557809"/>
                  <a:pt x="7843311" y="3563905"/>
                  <a:pt x="7788636" y="3570763"/>
                </a:cubicBezTo>
                <a:cubicBezTo>
                  <a:pt x="7732247" y="3577811"/>
                  <a:pt x="7676047" y="3585242"/>
                  <a:pt x="7619655" y="3591528"/>
                </a:cubicBezTo>
                <a:cubicBezTo>
                  <a:pt x="7588795" y="3594768"/>
                  <a:pt x="7557742" y="3595338"/>
                  <a:pt x="7526880" y="3598386"/>
                </a:cubicBezTo>
                <a:cubicBezTo>
                  <a:pt x="7499828" y="3601055"/>
                  <a:pt x="7472967" y="3606007"/>
                  <a:pt x="7445916" y="3609247"/>
                </a:cubicBezTo>
                <a:cubicBezTo>
                  <a:pt x="7422483" y="3611913"/>
                  <a:pt x="7398860" y="3613437"/>
                  <a:pt x="7375428" y="3616105"/>
                </a:cubicBezTo>
                <a:cubicBezTo>
                  <a:pt x="7337899" y="3620485"/>
                  <a:pt x="7300559" y="3625439"/>
                  <a:pt x="7263220" y="3630011"/>
                </a:cubicBezTo>
                <a:cubicBezTo>
                  <a:pt x="7247599" y="3631726"/>
                  <a:pt x="7231214" y="3636488"/>
                  <a:pt x="7216547" y="3633632"/>
                </a:cubicBezTo>
                <a:cubicBezTo>
                  <a:pt x="7179587" y="3626391"/>
                  <a:pt x="7143199" y="3628487"/>
                  <a:pt x="7106432" y="3633440"/>
                </a:cubicBezTo>
                <a:cubicBezTo>
                  <a:pt x="7093860" y="3635155"/>
                  <a:pt x="7080334" y="3634774"/>
                  <a:pt x="7068141" y="3631536"/>
                </a:cubicBezTo>
                <a:cubicBezTo>
                  <a:pt x="7043184" y="3625057"/>
                  <a:pt x="7018991" y="3615913"/>
                  <a:pt x="6994415" y="3607913"/>
                </a:cubicBezTo>
                <a:cubicBezTo>
                  <a:pt x="6991747" y="3606961"/>
                  <a:pt x="6988509" y="3606769"/>
                  <a:pt x="6985653" y="3606199"/>
                </a:cubicBezTo>
                <a:cubicBezTo>
                  <a:pt x="6969457" y="3602959"/>
                  <a:pt x="6953457" y="3599720"/>
                  <a:pt x="6937263" y="3596863"/>
                </a:cubicBezTo>
                <a:cubicBezTo>
                  <a:pt x="6928501" y="3595338"/>
                  <a:pt x="6919547" y="3595149"/>
                  <a:pt x="6910782" y="3593814"/>
                </a:cubicBezTo>
                <a:cubicBezTo>
                  <a:pt x="6876872" y="3588480"/>
                  <a:pt x="6839534" y="3597434"/>
                  <a:pt x="6810195" y="3574384"/>
                </a:cubicBezTo>
                <a:cubicBezTo>
                  <a:pt x="6791144" y="3559523"/>
                  <a:pt x="6772665" y="3562953"/>
                  <a:pt x="6752283" y="3565239"/>
                </a:cubicBezTo>
                <a:cubicBezTo>
                  <a:pt x="6736851" y="3566953"/>
                  <a:pt x="6721038" y="3566382"/>
                  <a:pt x="6705417" y="3566574"/>
                </a:cubicBezTo>
                <a:cubicBezTo>
                  <a:pt x="6677984" y="3567143"/>
                  <a:pt x="6650551" y="3567335"/>
                  <a:pt x="6623118" y="3568287"/>
                </a:cubicBezTo>
                <a:cubicBezTo>
                  <a:pt x="6614353" y="3568667"/>
                  <a:pt x="6605401" y="3573432"/>
                  <a:pt x="6596828" y="3572670"/>
                </a:cubicBezTo>
                <a:cubicBezTo>
                  <a:pt x="6557201" y="3569049"/>
                  <a:pt x="6517576" y="3563334"/>
                  <a:pt x="6477951" y="3560095"/>
                </a:cubicBezTo>
                <a:cubicBezTo>
                  <a:pt x="6455472" y="3558191"/>
                  <a:pt x="6432420" y="3561809"/>
                  <a:pt x="6410131" y="3559143"/>
                </a:cubicBezTo>
                <a:cubicBezTo>
                  <a:pt x="6384414" y="3556095"/>
                  <a:pt x="6359268" y="3548285"/>
                  <a:pt x="6333739" y="3543520"/>
                </a:cubicBezTo>
                <a:cubicBezTo>
                  <a:pt x="6326691" y="3542189"/>
                  <a:pt x="6318880" y="3543903"/>
                  <a:pt x="6311449" y="3544282"/>
                </a:cubicBezTo>
                <a:cubicBezTo>
                  <a:pt x="6303068" y="3544664"/>
                  <a:pt x="6294876" y="3545426"/>
                  <a:pt x="6286493" y="3545617"/>
                </a:cubicBezTo>
                <a:cubicBezTo>
                  <a:pt x="6260964" y="3545999"/>
                  <a:pt x="6235437" y="3545426"/>
                  <a:pt x="6209909" y="3546761"/>
                </a:cubicBezTo>
                <a:cubicBezTo>
                  <a:pt x="6194288" y="3547522"/>
                  <a:pt x="6177905" y="3555333"/>
                  <a:pt x="6163425" y="3552474"/>
                </a:cubicBezTo>
                <a:cubicBezTo>
                  <a:pt x="6133897" y="3546951"/>
                  <a:pt x="6104368" y="3559333"/>
                  <a:pt x="6074842" y="3549047"/>
                </a:cubicBezTo>
                <a:cubicBezTo>
                  <a:pt x="6065695" y="3545999"/>
                  <a:pt x="6053124" y="3553619"/>
                  <a:pt x="6042072" y="3553999"/>
                </a:cubicBezTo>
                <a:cubicBezTo>
                  <a:pt x="6014449" y="3554951"/>
                  <a:pt x="5986828" y="3554761"/>
                  <a:pt x="5959204" y="3554571"/>
                </a:cubicBezTo>
                <a:cubicBezTo>
                  <a:pt x="5934438" y="3554381"/>
                  <a:pt x="5908719" y="3557047"/>
                  <a:pt x="5884906" y="3551713"/>
                </a:cubicBezTo>
                <a:cubicBezTo>
                  <a:pt x="5859949" y="3545999"/>
                  <a:pt x="5837472" y="3546761"/>
                  <a:pt x="5813276" y="3553237"/>
                </a:cubicBezTo>
                <a:cubicBezTo>
                  <a:pt x="5796702" y="3557619"/>
                  <a:pt x="5779174" y="3558191"/>
                  <a:pt x="5762029" y="3559523"/>
                </a:cubicBezTo>
                <a:cubicBezTo>
                  <a:pt x="5743551" y="3561047"/>
                  <a:pt x="5723166" y="3557047"/>
                  <a:pt x="5706401" y="3563334"/>
                </a:cubicBezTo>
                <a:cubicBezTo>
                  <a:pt x="5656488" y="3582003"/>
                  <a:pt x="5605244" y="3586003"/>
                  <a:pt x="5553045" y="3586003"/>
                </a:cubicBezTo>
                <a:cubicBezTo>
                  <a:pt x="5543518" y="3586003"/>
                  <a:pt x="5533802" y="3583338"/>
                  <a:pt x="5524660" y="3580480"/>
                </a:cubicBezTo>
                <a:cubicBezTo>
                  <a:pt x="5471316" y="3563334"/>
                  <a:pt x="5417784" y="3564857"/>
                  <a:pt x="5363491" y="3575336"/>
                </a:cubicBezTo>
                <a:cubicBezTo>
                  <a:pt x="5352250" y="3577622"/>
                  <a:pt x="5339677" y="3578003"/>
                  <a:pt x="5328438" y="3575718"/>
                </a:cubicBezTo>
                <a:cubicBezTo>
                  <a:pt x="5296812" y="3569049"/>
                  <a:pt x="5266141" y="3557999"/>
                  <a:pt x="5234326" y="3553237"/>
                </a:cubicBezTo>
                <a:cubicBezTo>
                  <a:pt x="5181748" y="3545426"/>
                  <a:pt x="5136216" y="3571715"/>
                  <a:pt x="5089162" y="3588862"/>
                </a:cubicBezTo>
                <a:cubicBezTo>
                  <a:pt x="5044391" y="3605055"/>
                  <a:pt x="5006292" y="3641632"/>
                  <a:pt x="4953328" y="3633440"/>
                </a:cubicBezTo>
                <a:cubicBezTo>
                  <a:pt x="4947996" y="3632678"/>
                  <a:pt x="4942089" y="3637822"/>
                  <a:pt x="4936184" y="3639155"/>
                </a:cubicBezTo>
                <a:cubicBezTo>
                  <a:pt x="4919991" y="3642776"/>
                  <a:pt x="4903799" y="3647155"/>
                  <a:pt x="4887415" y="3648872"/>
                </a:cubicBezTo>
                <a:cubicBezTo>
                  <a:pt x="4867412" y="3651158"/>
                  <a:pt x="4847027" y="3650397"/>
                  <a:pt x="4827024" y="3652301"/>
                </a:cubicBezTo>
                <a:cubicBezTo>
                  <a:pt x="4814166" y="3653444"/>
                  <a:pt x="4801401" y="3655539"/>
                  <a:pt x="4788661" y="3657349"/>
                </a:cubicBezTo>
                <a:lnTo>
                  <a:pt x="4785776" y="3657600"/>
                </a:lnTo>
                <a:lnTo>
                  <a:pt x="4726469" y="3657600"/>
                </a:lnTo>
                <a:lnTo>
                  <a:pt x="4719697" y="3656730"/>
                </a:lnTo>
                <a:cubicBezTo>
                  <a:pt x="4709482" y="3654539"/>
                  <a:pt x="4699289" y="3651920"/>
                  <a:pt x="4689098" y="3650205"/>
                </a:cubicBezTo>
                <a:cubicBezTo>
                  <a:pt x="4660331" y="3645442"/>
                  <a:pt x="4628705" y="3646776"/>
                  <a:pt x="4603368" y="3634584"/>
                </a:cubicBezTo>
                <a:cubicBezTo>
                  <a:pt x="4576318" y="3621629"/>
                  <a:pt x="4550599" y="3615723"/>
                  <a:pt x="4522596" y="3619723"/>
                </a:cubicBezTo>
                <a:cubicBezTo>
                  <a:pt x="4513260" y="3621057"/>
                  <a:pt x="4501257" y="3629059"/>
                  <a:pt x="4497068" y="3637249"/>
                </a:cubicBezTo>
                <a:cubicBezTo>
                  <a:pt x="4487731" y="3655538"/>
                  <a:pt x="4474969" y="3658778"/>
                  <a:pt x="4457632" y="3652490"/>
                </a:cubicBezTo>
                <a:cubicBezTo>
                  <a:pt x="4442581" y="3647155"/>
                  <a:pt x="4424104" y="3644490"/>
                  <a:pt x="4413817" y="3634201"/>
                </a:cubicBezTo>
                <a:cubicBezTo>
                  <a:pt x="4384668" y="3605055"/>
                  <a:pt x="4347518" y="3604103"/>
                  <a:pt x="4311323" y="3596293"/>
                </a:cubicBezTo>
                <a:cubicBezTo>
                  <a:pt x="4289227" y="3591528"/>
                  <a:pt x="4268649" y="3591338"/>
                  <a:pt x="4246551" y="3594576"/>
                </a:cubicBezTo>
                <a:cubicBezTo>
                  <a:pt x="4198546" y="3601816"/>
                  <a:pt x="4151870" y="3591528"/>
                  <a:pt x="4105766" y="3578384"/>
                </a:cubicBezTo>
                <a:cubicBezTo>
                  <a:pt x="4075285" y="3569622"/>
                  <a:pt x="4044043" y="3564287"/>
                  <a:pt x="4013753" y="3555333"/>
                </a:cubicBezTo>
                <a:cubicBezTo>
                  <a:pt x="3991083" y="3548474"/>
                  <a:pt x="3968414" y="3540282"/>
                  <a:pt x="3947648" y="3529234"/>
                </a:cubicBezTo>
                <a:cubicBezTo>
                  <a:pt x="3917546" y="3513040"/>
                  <a:pt x="3891259" y="3488655"/>
                  <a:pt x="3852966" y="3495133"/>
                </a:cubicBezTo>
                <a:cubicBezTo>
                  <a:pt x="3819245" y="3500847"/>
                  <a:pt x="3788766" y="3488847"/>
                  <a:pt x="3757902" y="3477416"/>
                </a:cubicBezTo>
                <a:cubicBezTo>
                  <a:pt x="3735231" y="3469034"/>
                  <a:pt x="3712565" y="3460459"/>
                  <a:pt x="3689131" y="3455126"/>
                </a:cubicBezTo>
                <a:cubicBezTo>
                  <a:pt x="3661315" y="3448839"/>
                  <a:pt x="3629882" y="3451507"/>
                  <a:pt x="3605116" y="3439885"/>
                </a:cubicBezTo>
                <a:cubicBezTo>
                  <a:pt x="3579206" y="3427693"/>
                  <a:pt x="3557682" y="3435885"/>
                  <a:pt x="3534629" y="3439315"/>
                </a:cubicBezTo>
                <a:cubicBezTo>
                  <a:pt x="3497862" y="3444649"/>
                  <a:pt x="3461282" y="3454555"/>
                  <a:pt x="3424135" y="3441982"/>
                </a:cubicBezTo>
                <a:cubicBezTo>
                  <a:pt x="3378986" y="3426741"/>
                  <a:pt x="3334216" y="3410358"/>
                  <a:pt x="3288877" y="3395880"/>
                </a:cubicBezTo>
                <a:cubicBezTo>
                  <a:pt x="3271348" y="3390353"/>
                  <a:pt x="3252492" y="3388067"/>
                  <a:pt x="3234202" y="3385591"/>
                </a:cubicBezTo>
                <a:cubicBezTo>
                  <a:pt x="3216867" y="3383495"/>
                  <a:pt x="3196102" y="3388830"/>
                  <a:pt x="3182763" y="3380829"/>
                </a:cubicBezTo>
                <a:cubicBezTo>
                  <a:pt x="3148472" y="3360255"/>
                  <a:pt x="3113231" y="3350158"/>
                  <a:pt x="3073604" y="3350158"/>
                </a:cubicBezTo>
                <a:cubicBezTo>
                  <a:pt x="3058743" y="3350158"/>
                  <a:pt x="3044264" y="3341584"/>
                  <a:pt x="3029216" y="3340059"/>
                </a:cubicBezTo>
                <a:cubicBezTo>
                  <a:pt x="3008639" y="3338155"/>
                  <a:pt x="2985016" y="3333011"/>
                  <a:pt x="2967110" y="3340251"/>
                </a:cubicBezTo>
                <a:cubicBezTo>
                  <a:pt x="2925008" y="3357397"/>
                  <a:pt x="2890910" y="3343107"/>
                  <a:pt x="2854140" y="3326153"/>
                </a:cubicBezTo>
                <a:cubicBezTo>
                  <a:pt x="2817943" y="3309389"/>
                  <a:pt x="2779842" y="3296055"/>
                  <a:pt x="2741360" y="3285003"/>
                </a:cubicBezTo>
                <a:cubicBezTo>
                  <a:pt x="2726882" y="3281003"/>
                  <a:pt x="2709548" y="3287672"/>
                  <a:pt x="2693543" y="3289005"/>
                </a:cubicBezTo>
                <a:cubicBezTo>
                  <a:pt x="2687827" y="3289386"/>
                  <a:pt x="2681540" y="3289958"/>
                  <a:pt x="2676398" y="3288053"/>
                </a:cubicBezTo>
                <a:cubicBezTo>
                  <a:pt x="2626677" y="3269763"/>
                  <a:pt x="2576191" y="3255857"/>
                  <a:pt x="2522279" y="3265382"/>
                </a:cubicBezTo>
                <a:cubicBezTo>
                  <a:pt x="2517327" y="3266335"/>
                  <a:pt x="2511800" y="3264239"/>
                  <a:pt x="2506847" y="3262905"/>
                </a:cubicBezTo>
                <a:cubicBezTo>
                  <a:pt x="2482652" y="3256047"/>
                  <a:pt x="2459029" y="3245189"/>
                  <a:pt x="2434456" y="3242712"/>
                </a:cubicBezTo>
                <a:cubicBezTo>
                  <a:pt x="2373874" y="3236616"/>
                  <a:pt x="2312915" y="3234138"/>
                  <a:pt x="2251948" y="3230138"/>
                </a:cubicBezTo>
                <a:cubicBezTo>
                  <a:pt x="2248138" y="3229949"/>
                  <a:pt x="2244137" y="3229949"/>
                  <a:pt x="2240710" y="3228614"/>
                </a:cubicBezTo>
                <a:cubicBezTo>
                  <a:pt x="2218229" y="3220422"/>
                  <a:pt x="2198608" y="3223090"/>
                  <a:pt x="2179556" y="3238711"/>
                </a:cubicBezTo>
                <a:cubicBezTo>
                  <a:pt x="2171173" y="3245569"/>
                  <a:pt x="2159743" y="3249189"/>
                  <a:pt x="2149267" y="3252999"/>
                </a:cubicBezTo>
                <a:cubicBezTo>
                  <a:pt x="2133834" y="3258715"/>
                  <a:pt x="2118023" y="3264239"/>
                  <a:pt x="2102021" y="3267859"/>
                </a:cubicBezTo>
                <a:cubicBezTo>
                  <a:pt x="2086208" y="3271288"/>
                  <a:pt x="2069254" y="3276049"/>
                  <a:pt x="2054013" y="3273384"/>
                </a:cubicBezTo>
                <a:cubicBezTo>
                  <a:pt x="2026581" y="3268622"/>
                  <a:pt x="2000479" y="3257953"/>
                  <a:pt x="1973429" y="3250903"/>
                </a:cubicBezTo>
                <a:cubicBezTo>
                  <a:pt x="1964094" y="3248426"/>
                  <a:pt x="1953806" y="3248809"/>
                  <a:pt x="1944092" y="3248617"/>
                </a:cubicBezTo>
                <a:cubicBezTo>
                  <a:pt x="1921800" y="3248047"/>
                  <a:pt x="1898940" y="3253571"/>
                  <a:pt x="1878748" y="3237759"/>
                </a:cubicBezTo>
                <a:cubicBezTo>
                  <a:pt x="1860079" y="3222899"/>
                  <a:pt x="1841216" y="3227280"/>
                  <a:pt x="1821596" y="3238520"/>
                </a:cubicBezTo>
                <a:cubicBezTo>
                  <a:pt x="1807497" y="3246522"/>
                  <a:pt x="1791496" y="3252809"/>
                  <a:pt x="1775684" y="3255857"/>
                </a:cubicBezTo>
                <a:cubicBezTo>
                  <a:pt x="1753965" y="3260047"/>
                  <a:pt x="1732439" y="3261763"/>
                  <a:pt x="1709006" y="3259285"/>
                </a:cubicBezTo>
                <a:cubicBezTo>
                  <a:pt x="1692431" y="3257571"/>
                  <a:pt x="1678904" y="3256809"/>
                  <a:pt x="1665950" y="3246713"/>
                </a:cubicBezTo>
                <a:cubicBezTo>
                  <a:pt x="1663856" y="3245189"/>
                  <a:pt x="1660046" y="3244807"/>
                  <a:pt x="1657188" y="3244999"/>
                </a:cubicBezTo>
                <a:cubicBezTo>
                  <a:pt x="1619658" y="3248237"/>
                  <a:pt x="1582510" y="3246522"/>
                  <a:pt x="1544598" y="3244234"/>
                </a:cubicBezTo>
                <a:cubicBezTo>
                  <a:pt x="1496403" y="3241189"/>
                  <a:pt x="1445725" y="3250141"/>
                  <a:pt x="1404006" y="3282146"/>
                </a:cubicBezTo>
                <a:cubicBezTo>
                  <a:pt x="1397909" y="3286910"/>
                  <a:pt x="1388765" y="3289005"/>
                  <a:pt x="1380762" y="3290149"/>
                </a:cubicBezTo>
                <a:cubicBezTo>
                  <a:pt x="1343044" y="3295101"/>
                  <a:pt x="1305132" y="3298530"/>
                  <a:pt x="1267411" y="3304055"/>
                </a:cubicBezTo>
                <a:cubicBezTo>
                  <a:pt x="1246837" y="3307103"/>
                  <a:pt x="1225310" y="3309770"/>
                  <a:pt x="1206641" y="3318153"/>
                </a:cubicBezTo>
                <a:cubicBezTo>
                  <a:pt x="1188354" y="3326343"/>
                  <a:pt x="1173681" y="3336059"/>
                  <a:pt x="1162823" y="3318915"/>
                </a:cubicBezTo>
                <a:cubicBezTo>
                  <a:pt x="1143394" y="3328059"/>
                  <a:pt x="1126437" y="3335680"/>
                  <a:pt x="1109865" y="3343870"/>
                </a:cubicBezTo>
                <a:cubicBezTo>
                  <a:pt x="1103767" y="3346918"/>
                  <a:pt x="1098623" y="3351872"/>
                  <a:pt x="1092527" y="3354730"/>
                </a:cubicBezTo>
                <a:cubicBezTo>
                  <a:pt x="1086048" y="3357778"/>
                  <a:pt x="1078810" y="3359682"/>
                  <a:pt x="1071762" y="3361207"/>
                </a:cubicBezTo>
                <a:cubicBezTo>
                  <a:pt x="1040327" y="3368065"/>
                  <a:pt x="1008894" y="3374351"/>
                  <a:pt x="977653" y="3381782"/>
                </a:cubicBezTo>
                <a:cubicBezTo>
                  <a:pt x="971554" y="3383305"/>
                  <a:pt x="966411" y="3389401"/>
                  <a:pt x="960887" y="3393401"/>
                </a:cubicBezTo>
                <a:cubicBezTo>
                  <a:pt x="957266" y="3396070"/>
                  <a:pt x="953648" y="3400070"/>
                  <a:pt x="949646" y="3400642"/>
                </a:cubicBezTo>
                <a:cubicBezTo>
                  <a:pt x="919165" y="3405214"/>
                  <a:pt x="888877" y="3410549"/>
                  <a:pt x="858205" y="3412834"/>
                </a:cubicBezTo>
                <a:cubicBezTo>
                  <a:pt x="832486" y="3414738"/>
                  <a:pt x="807719" y="3414168"/>
                  <a:pt x="801053" y="3447315"/>
                </a:cubicBezTo>
                <a:cubicBezTo>
                  <a:pt x="799909" y="3453032"/>
                  <a:pt x="791717" y="3459128"/>
                  <a:pt x="785432" y="3461984"/>
                </a:cubicBezTo>
                <a:cubicBezTo>
                  <a:pt x="767524" y="3470176"/>
                  <a:pt x="748471" y="3475701"/>
                  <a:pt x="730754" y="3484082"/>
                </a:cubicBezTo>
                <a:cubicBezTo>
                  <a:pt x="672650" y="3512088"/>
                  <a:pt x="611880" y="3529805"/>
                  <a:pt x="546917" y="3526566"/>
                </a:cubicBezTo>
                <a:cubicBezTo>
                  <a:pt x="526724" y="3525614"/>
                  <a:pt x="507102" y="3515326"/>
                  <a:pt x="494337" y="3511515"/>
                </a:cubicBezTo>
                <a:cubicBezTo>
                  <a:pt x="457572" y="3526566"/>
                  <a:pt x="426709" y="3541045"/>
                  <a:pt x="394511" y="3551903"/>
                </a:cubicBezTo>
                <a:cubicBezTo>
                  <a:pt x="366127" y="3561619"/>
                  <a:pt x="336408" y="3567715"/>
                  <a:pt x="307259" y="3574763"/>
                </a:cubicBezTo>
                <a:cubicBezTo>
                  <a:pt x="296590" y="3577432"/>
                  <a:pt x="285732" y="3578955"/>
                  <a:pt x="274873" y="3580290"/>
                </a:cubicBezTo>
                <a:cubicBezTo>
                  <a:pt x="240965" y="3584480"/>
                  <a:pt x="205529" y="3574384"/>
                  <a:pt x="172384" y="3590386"/>
                </a:cubicBezTo>
                <a:cubicBezTo>
                  <a:pt x="155046" y="3598768"/>
                  <a:pt x="137898" y="3608865"/>
                  <a:pt x="119613" y="3613247"/>
                </a:cubicBezTo>
                <a:cubicBezTo>
                  <a:pt x="99990" y="3618009"/>
                  <a:pt x="80794" y="3625439"/>
                  <a:pt x="61197" y="3630750"/>
                </a:cubicBezTo>
                <a:lnTo>
                  <a:pt x="544" y="3635521"/>
                </a:lnTo>
                <a:lnTo>
                  <a:pt x="544" y="3508282"/>
                </a:lnTo>
                <a:lnTo>
                  <a:pt x="0" y="3508282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</p:spPr>
      </p:pic>
      <p:sp>
        <p:nvSpPr>
          <p:cNvPr id="23" name="Foliennummernplatzhalter 22">
            <a:extLst>
              <a:ext uri="{FF2B5EF4-FFF2-40B4-BE49-F238E27FC236}">
                <a16:creationId xmlns:a16="http://schemas.microsoft.com/office/drawing/2014/main" id="{EE002142-B8DC-8B3A-EB4C-2BC3DDB05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466933"/>
            <a:ext cx="2635250" cy="707886"/>
          </a:xfrm>
        </p:spPr>
        <p:txBody>
          <a:bodyPr vert="horz" lIns="91440" tIns="45720" rIns="91440" bIns="45720" rtlCol="0" anchor="ctr">
            <a:normAutofit/>
          </a:bodyPr>
          <a:lstStyle>
            <a:defPPr>
              <a:defRPr lang="de-DE"/>
            </a:defPPr>
          </a:lstStyle>
          <a:p>
            <a:pPr defTabSz="914400">
              <a:lnSpc>
                <a:spcPct val="90000"/>
              </a:lnSpc>
              <a:spcAft>
                <a:spcPts val="600"/>
              </a:spcAft>
              <a:defRPr/>
            </a:pPr>
            <a:fld id="{48F63A3B-78C7-47BE-AE5E-E10140E04643}" type="slidenum">
              <a:rPr lang="en-US" sz="4400">
                <a:solidFill>
                  <a:srgbClr val="FFFFFF"/>
                </a:solidFill>
                <a:latin typeface="Calibri" panose="020F0502020204030204"/>
              </a:rPr>
              <a:pPr defTabSz="914400">
                <a:lnSpc>
                  <a:spcPct val="90000"/>
                </a:lnSpc>
                <a:spcAft>
                  <a:spcPts val="600"/>
                </a:spcAft>
                <a:defRPr/>
              </a:pPr>
              <a:t>10</a:t>
            </a:fld>
            <a:endParaRPr lang="en-US" sz="4400">
              <a:solidFill>
                <a:srgbClr val="FFFFFF"/>
              </a:solidFill>
              <a:latin typeface="Calibri" panose="020F0502020204030204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857610"/>
            <a:ext cx="12191456" cy="2849976"/>
            <a:chOff x="476" y="-3923157"/>
            <a:chExt cx="10667524" cy="2493729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846105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F3E79-A672-4CE4-E467-0A7EDB430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D1C799-6135-0D08-087C-F1F03A04C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057274"/>
            <a:ext cx="10511627" cy="1012785"/>
          </a:xfrm>
        </p:spPr>
        <p:txBody>
          <a:bodyPr rtlCol="0" anchor="ctr">
            <a:normAutofit/>
          </a:bodyPr>
          <a:lstStyle>
            <a:defPPr>
              <a:defRPr lang="de-DE"/>
            </a:defPPr>
          </a:lstStyle>
          <a:p>
            <a:pPr rtl="0"/>
            <a:r>
              <a:rPr lang="de-DE" dirty="0"/>
              <a:t>Stroboskop</a:t>
            </a:r>
          </a:p>
        </p:txBody>
      </p:sp>
      <p:pic>
        <p:nvPicPr>
          <p:cNvPr id="9" name="Grafik 8" descr="Ein Bild, das Bernstein, gelb, Licht, Nacht enthält.&#10;&#10;KI-generierte Inhalte können fehlerhaft sein.">
            <a:extLst>
              <a:ext uri="{FF2B5EF4-FFF2-40B4-BE49-F238E27FC236}">
                <a16:creationId xmlns:a16="http://schemas.microsoft.com/office/drawing/2014/main" id="{365F396E-9D0C-8165-645C-AA6ED12FBF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818" b="21944"/>
          <a:stretch>
            <a:fillRect/>
          </a:stretch>
        </p:blipFill>
        <p:spPr>
          <a:xfrm>
            <a:off x="914400" y="2316067"/>
            <a:ext cx="10511627" cy="3948557"/>
          </a:xfrm>
          <a:prstGeom prst="rect">
            <a:avLst/>
          </a:prstGeom>
          <a:noFill/>
        </p:spPr>
      </p:pic>
      <p:sp>
        <p:nvSpPr>
          <p:cNvPr id="23" name="Foliennummernplatzhalter 22">
            <a:extLst>
              <a:ext uri="{FF2B5EF4-FFF2-40B4-BE49-F238E27FC236}">
                <a16:creationId xmlns:a16="http://schemas.microsoft.com/office/drawing/2014/main" id="{8E7E0654-8946-CCC8-45EA-84ED7F48E4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 anchor="ctr">
            <a:normAutofit/>
          </a:bodyPr>
          <a:lstStyle>
            <a:defPPr>
              <a:defRPr lang="de-DE"/>
            </a:defPPr>
          </a:lstStyle>
          <a:p>
            <a:pPr rtl="0">
              <a:spcAft>
                <a:spcPts val="600"/>
              </a:spcAft>
            </a:pPr>
            <a:fld id="{48F63A3B-78C7-47BE-AE5E-E10140E04643}" type="slidenum">
              <a:rPr lang="de-DE" smtClean="0"/>
              <a:pPr rtl="0">
                <a:spcAft>
                  <a:spcPts val="600"/>
                </a:spcAft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40044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BAA79B-1F29-329D-19B1-8B729CF15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880B76-4475-0697-06E6-F8E8FD709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0564" y="1057274"/>
            <a:ext cx="9875463" cy="999746"/>
          </a:xfrm>
        </p:spPr>
        <p:txBody>
          <a:bodyPr rtlCol="0" anchor="ctr">
            <a:normAutofit/>
          </a:bodyPr>
          <a:lstStyle>
            <a:defPPr>
              <a:defRPr lang="de-DE"/>
            </a:defPPr>
          </a:lstStyle>
          <a:p>
            <a:pPr rtl="0"/>
            <a:r>
              <a:rPr lang="de-DE" dirty="0" err="1"/>
              <a:t>Dekobeleuchtung</a:t>
            </a:r>
            <a:endParaRPr lang="de-DE" dirty="0"/>
          </a:p>
        </p:txBody>
      </p:sp>
      <p:sp>
        <p:nvSpPr>
          <p:cNvPr id="23" name="Foliennummernplatzhalter 22">
            <a:extLst>
              <a:ext uri="{FF2B5EF4-FFF2-40B4-BE49-F238E27FC236}">
                <a16:creationId xmlns:a16="http://schemas.microsoft.com/office/drawing/2014/main" id="{8029BEB0-85B6-4210-5168-C9BD30FB56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 anchor="ctr">
            <a:normAutofit/>
          </a:bodyPr>
          <a:lstStyle>
            <a:defPPr>
              <a:defRPr lang="de-DE"/>
            </a:defPPr>
          </a:lstStyle>
          <a:p>
            <a:pPr rtl="0">
              <a:spcAft>
                <a:spcPts val="600"/>
              </a:spcAft>
            </a:pPr>
            <a:fld id="{48F63A3B-78C7-47BE-AE5E-E10140E04643}" type="slidenum">
              <a:rPr lang="de-DE" smtClean="0"/>
              <a:pPr rtl="0">
                <a:spcAft>
                  <a:spcPts val="600"/>
                </a:spcAft>
              </a:pPr>
              <a:t>12</a:t>
            </a:fld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FF36700-3EF5-DD7E-07C6-1987C0293C74}"/>
              </a:ext>
            </a:extLst>
          </p:cNvPr>
          <p:cNvSpPr txBox="1"/>
          <p:nvPr/>
        </p:nvSpPr>
        <p:spPr>
          <a:xfrm>
            <a:off x="1550564" y="5800726"/>
            <a:ext cx="79583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hlinkClick r:id="rId3"/>
              </a:rPr>
              <a:t>https://www.thomann.de/de/fun_generation_led_puck_one_set_of_2.htm</a:t>
            </a:r>
            <a:endParaRPr lang="de-DE" dirty="0"/>
          </a:p>
          <a:p>
            <a:r>
              <a:rPr lang="de-DE" dirty="0">
                <a:hlinkClick r:id="rId4"/>
              </a:rPr>
              <a:t>https://www.thomann.de/de/varytec_led_ball_bat_30_rgbw.htm</a:t>
            </a:r>
            <a:endParaRPr lang="de-DE" dirty="0"/>
          </a:p>
          <a:p>
            <a:r>
              <a:rPr lang="de-DE" dirty="0">
                <a:hlinkClick r:id="rId5"/>
              </a:rPr>
              <a:t>https://www.thomann.de/de/eurolite_led_pt_100_32_pixel_dmx_tube.htm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163AF97-2D43-E0C8-2B16-16AA0A68C6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4399" y="4071335"/>
            <a:ext cx="5534797" cy="219105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03A45E5-9610-7D8D-EF76-3EAE894140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4282" y="928688"/>
            <a:ext cx="3689261" cy="334382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E450CD4-794E-D6A8-2E5D-FB8FB0EBEA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0893" y="2057020"/>
            <a:ext cx="2057687" cy="3343742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28EC78E4-40BD-585C-9B6B-53AECE35212D}"/>
              </a:ext>
            </a:extLst>
          </p:cNvPr>
          <p:cNvSpPr txBox="1"/>
          <p:nvPr/>
        </p:nvSpPr>
        <p:spPr>
          <a:xfrm>
            <a:off x="2099733" y="5400762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59€ für 2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76826BA-2262-1D95-6B0A-19611D69E32A}"/>
              </a:ext>
            </a:extLst>
          </p:cNvPr>
          <p:cNvSpPr txBox="1"/>
          <p:nvPr/>
        </p:nvSpPr>
        <p:spPr>
          <a:xfrm>
            <a:off x="10882489" y="1057274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99€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2AFAB2D-D84D-8E21-5042-E81459DFDF7A}"/>
              </a:ext>
            </a:extLst>
          </p:cNvPr>
          <p:cNvSpPr txBox="1"/>
          <p:nvPr/>
        </p:nvSpPr>
        <p:spPr>
          <a:xfrm>
            <a:off x="10555111" y="5678311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157€</a:t>
            </a:r>
          </a:p>
        </p:txBody>
      </p:sp>
    </p:spTree>
    <p:extLst>
      <p:ext uri="{BB962C8B-B14F-4D97-AF65-F5344CB8AC3E}">
        <p14:creationId xmlns:p14="http://schemas.microsoft.com/office/powerpoint/2010/main" val="27763782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31E3B0-9442-D51A-B54C-B3E667BE7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0FE2B3-5BBA-064E-564A-6F79EF520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057275"/>
            <a:ext cx="5259554" cy="2495028"/>
          </a:xfrm>
        </p:spPr>
        <p:txBody>
          <a:bodyPr vert="horz" lIns="91440" tIns="0" rIns="91440" bIns="0" rtlCol="0" anchor="ctr">
            <a:normAutofit/>
          </a:bodyPr>
          <a:lstStyle>
            <a:defPPr>
              <a:defRPr lang="de-DE"/>
            </a:defPPr>
          </a:lstStyle>
          <a:p>
            <a:r>
              <a:rPr lang="de-DE" kern="1200">
                <a:latin typeface="+mj-lt"/>
                <a:ea typeface="+mj-ea"/>
                <a:cs typeface="+mj-cs"/>
              </a:rPr>
              <a:t>Boni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AE511F0-3837-8F5A-E83E-15EA8E13908C}"/>
              </a:ext>
            </a:extLst>
          </p:cNvPr>
          <p:cNvSpPr txBox="1"/>
          <p:nvPr/>
        </p:nvSpPr>
        <p:spPr>
          <a:xfrm>
            <a:off x="914400" y="3808750"/>
            <a:ext cx="5259554" cy="2233233"/>
          </a:xfrm>
          <a:prstGeom prst="rect">
            <a:avLst/>
          </a:prstGeom>
        </p:spPr>
        <p:txBody>
          <a:bodyPr vert="horz" lIns="91440" tIns="0" rIns="91440" bIns="0" rtlCol="0">
            <a:normAutofit/>
          </a:bodyPr>
          <a:lstStyle/>
          <a:p>
            <a:pPr defTabSz="914400">
              <a:spcAft>
                <a:spcPts val="600"/>
              </a:spcAft>
              <a:buFont typeface="Arial" panose="020B0604020202020204" pitchFamily="34" charset="0"/>
            </a:pPr>
            <a:r>
              <a:rPr lang="de-DE" sz="240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https://www.thomann.de/de/stairville_prometheus_spark_1.htm</a:t>
            </a:r>
            <a:endParaRPr lang="de-DE" sz="2400"/>
          </a:p>
        </p:txBody>
      </p:sp>
      <p:pic>
        <p:nvPicPr>
          <p:cNvPr id="7" name="Grafik 6" descr="Ein Bild, das Elektronik, Text, Elektronisches Gerät, Maschine enthält.&#10;&#10;KI-generierte Inhalte können fehlerhaft sein.">
            <a:extLst>
              <a:ext uri="{FF2B5EF4-FFF2-40B4-BE49-F238E27FC236}">
                <a16:creationId xmlns:a16="http://schemas.microsoft.com/office/drawing/2014/main" id="{A57C5B7C-A7DF-5642-FC40-3D9D3EB2E58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519" r="8027"/>
          <a:stretch>
            <a:fillRect/>
          </a:stretch>
        </p:blipFill>
        <p:spPr>
          <a:xfrm>
            <a:off x="7414194" y="410780"/>
            <a:ext cx="4344695" cy="6447220"/>
          </a:xfrm>
          <a:prstGeom prst="rect">
            <a:avLst/>
          </a:prstGeom>
          <a:noFill/>
        </p:spPr>
      </p:pic>
      <p:sp>
        <p:nvSpPr>
          <p:cNvPr id="23" name="Foliennummernplatzhalter 22" hidden="1">
            <a:extLst>
              <a:ext uri="{FF2B5EF4-FFF2-40B4-BE49-F238E27FC236}">
                <a16:creationId xmlns:a16="http://schemas.microsoft.com/office/drawing/2014/main" id="{F3271810-3ADF-E7EC-6680-20B8D246CE1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defPPr>
              <a:defRPr lang="de-DE"/>
            </a:defPPr>
          </a:lstStyle>
          <a:p>
            <a:pPr rtl="0">
              <a:spcAft>
                <a:spcPts val="600"/>
              </a:spcAft>
            </a:pPr>
            <a:fld id="{48F63A3B-78C7-47BE-AE5E-E10140E04643}" type="slidenum">
              <a:rPr lang="de-DE" smtClean="0"/>
              <a:pPr rtl="0">
                <a:spcAft>
                  <a:spcPts val="600"/>
                </a:spcAft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75825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C54766-C3B8-810A-BD57-3CEF6F007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de-DE" dirty="0"/>
              <a:t>Persönliche Präferenzen</a:t>
            </a:r>
          </a:p>
        </p:txBody>
      </p:sp>
      <p:pic>
        <p:nvPicPr>
          <p:cNvPr id="7" name="Video 6" descr="Sich drehende Zahnräder">
            <a:extLst>
              <a:ext uri="{FF2B5EF4-FFF2-40B4-BE49-F238E27FC236}">
                <a16:creationId xmlns:a16="http://schemas.microsoft.com/office/drawing/2014/main" id="{93C712FA-4146-52ED-7560-15CF2DDC6A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11061" r="-1" b="15583"/>
          <a:stretch>
            <a:fillRect/>
          </a:stretch>
        </p:blipFill>
        <p:spPr>
          <a:xfrm>
            <a:off x="838200" y="1825625"/>
            <a:ext cx="10515600" cy="4351338"/>
          </a:xfrm>
          <a:prstGeom prst="rect">
            <a:avLst/>
          </a:prstGeom>
          <a:noFill/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8C98754B-0B62-109E-F575-B8E9A1C10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48F63A3B-78C7-47BE-AE5E-E10140E04643}" type="slidenum">
              <a:rPr lang="de-DE" smtClean="0"/>
              <a:pPr rtl="0">
                <a:spcAft>
                  <a:spcPts val="600"/>
                </a:spcAft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92954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210199-C129-11F0-56F2-2D1AED21C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defPPr>
              <a:defRPr lang="de-DE"/>
            </a:defPPr>
          </a:lstStyle>
          <a:p>
            <a:pPr rtl="0"/>
            <a:r>
              <a:rPr lang="de-DE" dirty="0"/>
              <a:t>Einordnung in die Finanzpläne</a:t>
            </a:r>
          </a:p>
        </p:txBody>
      </p:sp>
      <p:pic>
        <p:nvPicPr>
          <p:cNvPr id="6" name="Inhaltsplatzhalter 5" descr="Registrierkasse Silhouette">
            <a:extLst>
              <a:ext uri="{FF2B5EF4-FFF2-40B4-BE49-F238E27FC236}">
                <a16:creationId xmlns:a16="http://schemas.microsoft.com/office/drawing/2014/main" id="{160DADB5-F6A6-06F9-90AE-B9FD5BA7AE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36722" y="3429000"/>
            <a:ext cx="1674275" cy="1674275"/>
          </a:xfr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70AEC4F-E711-8552-9C34-82C1514A1E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 anchor="ctr">
            <a:normAutofit/>
          </a:bodyPr>
          <a:lstStyle>
            <a:defPPr>
              <a:defRPr lang="de-DE"/>
            </a:defPPr>
          </a:lstStyle>
          <a:p>
            <a:pPr rtl="0">
              <a:spcAft>
                <a:spcPts val="600"/>
              </a:spcAft>
            </a:pPr>
            <a:fld id="{48F63A3B-78C7-47BE-AE5E-E10140E04643}" type="slidenum">
              <a:rPr lang="de-DE" smtClean="0"/>
              <a:pPr rtl="0">
                <a:spcAft>
                  <a:spcPts val="600"/>
                </a:spcAft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17180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86A35A77-E3BD-148A-983D-D34D97DF7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de-DE" dirty="0"/>
              <a:t>Besprechung der </a:t>
            </a:r>
            <a:r>
              <a:rPr lang="de-DE" dirty="0" err="1"/>
              <a:t>Ergebnieser</a:t>
            </a:r>
            <a:endParaRPr lang="de-DE" dirty="0"/>
          </a:p>
        </p:txBody>
      </p:sp>
      <p:pic>
        <p:nvPicPr>
          <p:cNvPr id="9" name="Bildplatzhalter 8" descr="Entscheidungsdiagramm mit einfarbiger Füllung">
            <a:extLst>
              <a:ext uri="{FF2B5EF4-FFF2-40B4-BE49-F238E27FC236}">
                <a16:creationId xmlns:a16="http://schemas.microsoft.com/office/drawing/2014/main" id="{D3B49A4D-A74A-F520-90F6-B41A65C5B49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12619" y="3833019"/>
            <a:ext cx="914400" cy="914400"/>
          </a:xfr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E9C1B31-5AA6-DB4A-3C60-2665F4A660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48F63A3B-78C7-47BE-AE5E-E10140E04643}" type="slidenum">
              <a:rPr lang="de-DE" smtClean="0"/>
              <a:pPr rtl="0">
                <a:spcAft>
                  <a:spcPts val="600"/>
                </a:spcAft>
              </a:pPr>
              <a:t>16</a:t>
            </a:fld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AE45471-472A-B70C-9037-7C3C73B27032}"/>
              </a:ext>
            </a:extLst>
          </p:cNvPr>
          <p:cNvSpPr txBox="1"/>
          <p:nvPr/>
        </p:nvSpPr>
        <p:spPr>
          <a:xfrm>
            <a:off x="7914968" y="1885393"/>
            <a:ext cx="1345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>
                    <a:lumMod val="85000"/>
                  </a:schemeClr>
                </a:solidFill>
              </a:rPr>
              <a:t>Gesundheit</a:t>
            </a:r>
          </a:p>
        </p:txBody>
      </p:sp>
    </p:spTree>
    <p:extLst>
      <p:ext uri="{BB962C8B-B14F-4D97-AF65-F5344CB8AC3E}">
        <p14:creationId xmlns:p14="http://schemas.microsoft.com/office/powerpoint/2010/main" val="13953957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9D22C5-0C9E-B582-A8FE-B45E70A01E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1" y="849782"/>
            <a:ext cx="5598694" cy="3609923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r>
              <a:rPr lang="de-DE" sz="6000" dirty="0"/>
              <a:t>Vielen Dank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8B5CEF2-E667-BBB5-2EA6-C06F93B6DE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1" y="6008218"/>
            <a:ext cx="5715000" cy="2234642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31730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021072-4A77-DB4D-DF41-58EADB7DA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91438"/>
            <a:ext cx="6583680" cy="1531357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r>
              <a:rPr lang="de-DE" dirty="0"/>
              <a:t>Ziele und Konzepte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4D22962-3C7F-E480-5C35-7F4860A09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690260"/>
            <a:ext cx="6583680" cy="3646371"/>
          </a:xfrm>
        </p:spPr>
        <p:txBody>
          <a:bodyPr rtlCol="0">
            <a:normAutofit/>
          </a:bodyPr>
          <a:lstStyle>
            <a:defPPr>
              <a:defRPr lang="de-DE"/>
            </a:defPPr>
          </a:lstStyle>
          <a:p>
            <a:pPr rtl="0"/>
            <a:r>
              <a:rPr lang="de-DE" dirty="0"/>
              <a:t>Kerngedanken und Vorstellungen</a:t>
            </a:r>
          </a:p>
          <a:p>
            <a:pPr rtl="0"/>
            <a:r>
              <a:rPr lang="de-DE" dirty="0"/>
              <a:t>Mögliche Konzepte und Finanzpläne</a:t>
            </a:r>
          </a:p>
          <a:p>
            <a:pPr rtl="0"/>
            <a:r>
              <a:rPr lang="de-DE" dirty="0"/>
              <a:t>Vorstellung von Leuchtmitteln und -aufbauten</a:t>
            </a:r>
          </a:p>
          <a:p>
            <a:pPr rtl="0"/>
            <a:r>
              <a:rPr lang="de-DE" dirty="0"/>
              <a:t>Einordnung in die Finanzpläne</a:t>
            </a:r>
          </a:p>
          <a:p>
            <a:pPr rtl="0"/>
            <a:r>
              <a:rPr lang="de-DE" dirty="0"/>
              <a:t>Besprechung der Ergebnisse</a:t>
            </a:r>
          </a:p>
          <a:p>
            <a:pPr rtl="0"/>
            <a:r>
              <a:rPr lang="de-DE" dirty="0"/>
              <a:t>Danksagung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8D5CFA2-4E67-F157-5FFD-A246307D41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48F63A3B-78C7-47BE-AE5E-E10140E04643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32197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4EDA75-0988-2AC2-87F8-8DEC83A7B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r>
              <a:rPr lang="de-DE" dirty="0"/>
              <a:t>Kerngedanken </a:t>
            </a:r>
            <a:br>
              <a:rPr lang="de-DE" dirty="0"/>
            </a:br>
            <a:br>
              <a:rPr lang="de-DE" dirty="0"/>
            </a:br>
            <a:r>
              <a:rPr lang="de-DE" dirty="0" err="1"/>
              <a:t>vorstellungen</a:t>
            </a:r>
            <a:endParaRPr lang="de-DE" dirty="0"/>
          </a:p>
        </p:txBody>
      </p:sp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DD186EAB-37C7-E7E6-AE8D-F077D02804F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30784" r="30784"/>
          <a:stretch/>
        </p:blipFill>
        <p:spPr/>
      </p:pic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BCEE1C3D-5616-5F66-3508-FADC0DB7125F}"/>
              </a:ext>
            </a:extLst>
          </p:cNvPr>
          <p:cNvCxnSpPr>
            <a:cxnSpLocks/>
            <a:endCxn id="2" idx="3"/>
          </p:cNvCxnSpPr>
          <p:nvPr/>
        </p:nvCxnSpPr>
        <p:spPr>
          <a:xfrm>
            <a:off x="5855368" y="3428999"/>
            <a:ext cx="4716000" cy="0"/>
          </a:xfrm>
          <a:prstGeom prst="line">
            <a:avLst/>
          </a:prstGeom>
          <a:ln>
            <a:solidFill>
              <a:schemeClr val="accent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64919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3B219B-7E3A-7E84-6386-37313F0CF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defPPr>
              <a:defRPr lang="de-DE"/>
            </a:defPPr>
          </a:lstStyle>
          <a:p>
            <a:pPr rtl="0"/>
            <a:r>
              <a:rPr lang="de-DE" dirty="0"/>
              <a:t>Konzepte 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Finanzplanung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EF083F5-8890-1C22-CB3C-BA476E8693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Beleuchtungsgarten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Geldenge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Wohin</a:t>
            </a:r>
            <a:r>
              <a:rPr lang="en-US" dirty="0"/>
              <a:t> </a:t>
            </a:r>
            <a:r>
              <a:rPr lang="en-US" dirty="0" err="1"/>
              <a:t>wollen</a:t>
            </a:r>
            <a:r>
              <a:rPr lang="en-US" dirty="0"/>
              <a:t> </a:t>
            </a:r>
            <a:r>
              <a:rPr lang="en-US" dirty="0" err="1"/>
              <a:t>wir</a:t>
            </a:r>
            <a:r>
              <a:rPr lang="en-US" dirty="0"/>
              <a:t> </a:t>
            </a:r>
            <a:r>
              <a:rPr lang="en-US" dirty="0" err="1"/>
              <a:t>gehen</a:t>
            </a:r>
            <a:r>
              <a:rPr lang="en-US" dirty="0"/>
              <a:t>?</a:t>
            </a:r>
          </a:p>
        </p:txBody>
      </p:sp>
      <p:pic>
        <p:nvPicPr>
          <p:cNvPr id="10" name="Grafik 9" descr="Schatztruhe mit einfarbiger Füllung">
            <a:extLst>
              <a:ext uri="{FF2B5EF4-FFF2-40B4-BE49-F238E27FC236}">
                <a16:creationId xmlns:a16="http://schemas.microsoft.com/office/drawing/2014/main" id="{9AD25FE3-60A6-5CFF-39E4-A72A057C6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86264" y="348235"/>
            <a:ext cx="3791336" cy="3791336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85C923D3-3A23-EBF3-F9ED-8588B2D760CA}"/>
              </a:ext>
            </a:extLst>
          </p:cNvPr>
          <p:cNvCxnSpPr>
            <a:cxnSpLocks/>
          </p:cNvCxnSpPr>
          <p:nvPr/>
        </p:nvCxnSpPr>
        <p:spPr>
          <a:xfrm>
            <a:off x="914400" y="2482515"/>
            <a:ext cx="4716000" cy="0"/>
          </a:xfrm>
          <a:prstGeom prst="line">
            <a:avLst/>
          </a:prstGeom>
          <a:ln>
            <a:solidFill>
              <a:schemeClr val="accent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29238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5E8954-9BCB-7FD9-A210-38DC54382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0565" y="1057274"/>
            <a:ext cx="8266214" cy="994164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r>
              <a:rPr lang="de-DE" dirty="0"/>
              <a:t>Vorstellung der Produkte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5111C33-898C-4414-4665-5136EB6FC1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60565" y="2527618"/>
            <a:ext cx="7965460" cy="3497698"/>
          </a:xfrm>
        </p:spPr>
        <p:txBody>
          <a:bodyPr rtlCol="0">
            <a:normAutofit fontScale="92500" lnSpcReduction="10000"/>
          </a:bodyPr>
          <a:lstStyle>
            <a:defPPr>
              <a:defRPr lang="de-DE"/>
            </a:defPPr>
          </a:lstStyle>
          <a:p>
            <a:pPr rtl="0"/>
            <a:r>
              <a:rPr lang="de-DE" sz="2800" dirty="0"/>
              <a:t>Lichtsets</a:t>
            </a:r>
          </a:p>
          <a:p>
            <a:pPr rtl="0"/>
            <a:r>
              <a:rPr lang="de-DE" sz="2800" dirty="0"/>
              <a:t>Discokugeln</a:t>
            </a:r>
          </a:p>
          <a:p>
            <a:pPr rtl="0"/>
            <a:r>
              <a:rPr lang="de-DE" sz="2800" dirty="0"/>
              <a:t>Spots und Moving Heads</a:t>
            </a:r>
          </a:p>
          <a:p>
            <a:pPr rtl="0"/>
            <a:r>
              <a:rPr lang="de-DE" sz="2800" dirty="0"/>
              <a:t>Laser und Nebelmaschinen</a:t>
            </a:r>
          </a:p>
          <a:p>
            <a:pPr rtl="0"/>
            <a:r>
              <a:rPr lang="de-DE" sz="2800" dirty="0"/>
              <a:t>UV</a:t>
            </a:r>
          </a:p>
          <a:p>
            <a:pPr rtl="0"/>
            <a:r>
              <a:rPr lang="de-DE" sz="2800" dirty="0"/>
              <a:t>Stroboskop</a:t>
            </a:r>
          </a:p>
          <a:p>
            <a:pPr rtl="0"/>
            <a:r>
              <a:rPr lang="de-DE" sz="2800" dirty="0" err="1"/>
              <a:t>Dekobeleuchtung</a:t>
            </a:r>
            <a:endParaRPr lang="de-DE" sz="2800" dirty="0"/>
          </a:p>
          <a:p>
            <a:pPr rtl="0"/>
            <a:r>
              <a:rPr lang="de-DE" sz="2800" dirty="0"/>
              <a:t>Boni</a:t>
            </a:r>
          </a:p>
        </p:txBody>
      </p:sp>
      <p:sp>
        <p:nvSpPr>
          <p:cNvPr id="23" name="Foliennummernplatzhalter 22">
            <a:extLst>
              <a:ext uri="{FF2B5EF4-FFF2-40B4-BE49-F238E27FC236}">
                <a16:creationId xmlns:a16="http://schemas.microsoft.com/office/drawing/2014/main" id="{94FF72B7-0438-3641-5939-75128934B0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48F63A3B-78C7-47BE-AE5E-E10140E04643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56810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59A5C-8B45-55D7-62BA-D5674A02A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085C69-E3B5-F62A-B89D-DBEF7838D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0565" y="1057274"/>
            <a:ext cx="8266214" cy="994164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r>
              <a:rPr lang="de-DE" dirty="0"/>
              <a:t>Lichtsets</a:t>
            </a:r>
          </a:p>
        </p:txBody>
      </p:sp>
      <p:sp>
        <p:nvSpPr>
          <p:cNvPr id="23" name="Foliennummernplatzhalter 22">
            <a:extLst>
              <a:ext uri="{FF2B5EF4-FFF2-40B4-BE49-F238E27FC236}">
                <a16:creationId xmlns:a16="http://schemas.microsoft.com/office/drawing/2014/main" id="{E8F4D090-BC10-CEC2-9CB0-89A22721D0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defPPr>
              <a:defRPr lang="de-DE"/>
            </a:defPPr>
          </a:lstStyle>
          <a:p>
            <a:pPr rtl="0"/>
            <a:fld id="{48F63A3B-78C7-47BE-AE5E-E10140E04643}" type="slidenum">
              <a:rPr lang="de-DE" smtClean="0"/>
              <a:pPr rtl="0"/>
              <a:t>6</a:t>
            </a:fld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9718B67-CF4B-1FE1-2C5E-13CBA594B5DB}"/>
              </a:ext>
            </a:extLst>
          </p:cNvPr>
          <p:cNvSpPr txBox="1"/>
          <p:nvPr/>
        </p:nvSpPr>
        <p:spPr>
          <a:xfrm>
            <a:off x="3196389" y="6031469"/>
            <a:ext cx="82296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hlinkClick r:id="rId3"/>
              </a:rPr>
              <a:t>https://www.thomann.de/de/stairville_led_bossfx_1_pro_bundle_comple.htm</a:t>
            </a:r>
            <a:r>
              <a:rPr lang="de-DE" dirty="0"/>
              <a:t> 359€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4C44D0B-4B1A-80D3-0385-FFDDB4C360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6389" y="2436316"/>
            <a:ext cx="4833295" cy="321027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42C7622-010A-C242-E8AD-B9A2831D7E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4179" y="1235002"/>
            <a:ext cx="3907821" cy="417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8561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C86FC-EDB5-1823-817C-22376D974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2702E9-F43E-2001-9562-5E14B1121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 anchor="ctr">
            <a:normAutofit/>
          </a:bodyPr>
          <a:lstStyle>
            <a:defPPr>
              <a:defRPr lang="de-DE"/>
            </a:defPPr>
          </a:lstStyle>
          <a:p>
            <a:pPr rtl="0"/>
            <a:r>
              <a:rPr lang="de-DE" dirty="0"/>
              <a:t>Discokugeln</a:t>
            </a:r>
          </a:p>
        </p:txBody>
      </p:sp>
      <p:sp>
        <p:nvSpPr>
          <p:cNvPr id="23" name="Foliennummernplatzhalter 22" hidden="1">
            <a:extLst>
              <a:ext uri="{FF2B5EF4-FFF2-40B4-BE49-F238E27FC236}">
                <a16:creationId xmlns:a16="http://schemas.microsoft.com/office/drawing/2014/main" id="{1BD2B3F1-BB83-2543-AE25-1739F3C56D8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25200" y="457200"/>
            <a:ext cx="1066800" cy="471488"/>
          </a:xfrm>
        </p:spPr>
        <p:txBody>
          <a:bodyPr rtlCol="0"/>
          <a:lstStyle>
            <a:defPPr>
              <a:defRPr lang="de-DE"/>
            </a:defPPr>
          </a:lstStyle>
          <a:p>
            <a:pPr rtl="0">
              <a:spcAft>
                <a:spcPts val="600"/>
              </a:spcAft>
            </a:pPr>
            <a:fld id="{48F63A3B-78C7-47BE-AE5E-E10140E04643}" type="slidenum">
              <a:rPr lang="de-DE" smtClean="0"/>
              <a:pPr rtl="0">
                <a:spcAft>
                  <a:spcPts val="600"/>
                </a:spcAft>
              </a:pPr>
              <a:t>7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88890B5-272A-F512-0CA5-7ACF0B991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45" y="1213788"/>
            <a:ext cx="4344695" cy="3931948"/>
          </a:xfrm>
          <a:prstGeom prst="rect">
            <a:avLst/>
          </a:prstGeom>
          <a:noFill/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9E14F122-AF5A-F8E7-F05A-1045C5F2BA97}"/>
              </a:ext>
            </a:extLst>
          </p:cNvPr>
          <p:cNvSpPr txBox="1"/>
          <p:nvPr/>
        </p:nvSpPr>
        <p:spPr>
          <a:xfrm>
            <a:off x="443345" y="5800727"/>
            <a:ext cx="11280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hlinkClick r:id="rId4"/>
              </a:rPr>
              <a:t>https://www.thomann.de/de/showtec_professional_mirrorball_30cm.htm</a:t>
            </a:r>
            <a:r>
              <a:rPr lang="de-DE" dirty="0"/>
              <a:t> 39€</a:t>
            </a:r>
          </a:p>
        </p:txBody>
      </p:sp>
    </p:spTree>
    <p:extLst>
      <p:ext uri="{BB962C8B-B14F-4D97-AF65-F5344CB8AC3E}">
        <p14:creationId xmlns:p14="http://schemas.microsoft.com/office/powerpoint/2010/main" val="7513978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BB9CD-DAB0-BD5B-2B2F-78AC91B1B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955A9D-997F-CEE0-8EFE-C5831FF23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65393"/>
            <a:ext cx="5714999" cy="3329021"/>
          </a:xfrm>
        </p:spPr>
        <p:txBody>
          <a:bodyPr vert="horz" lIns="91440" tIns="0" rIns="91440" bIns="0" rtlCol="0" anchor="b" anchorCtr="0">
            <a:normAutofit/>
          </a:bodyPr>
          <a:lstStyle>
            <a:defPPr>
              <a:defRPr lang="de-DE"/>
            </a:defPPr>
          </a:lstStyle>
          <a:p>
            <a:r>
              <a:rPr lang="de-DE" sz="4800" b="1" kern="1200" cap="all" baseline="0" dirty="0">
                <a:latin typeface="+mj-lt"/>
                <a:ea typeface="+mj-ea"/>
                <a:cs typeface="+mj-cs"/>
              </a:rPr>
              <a:t>Spots und </a:t>
            </a:r>
            <a:r>
              <a:rPr lang="de-DE" sz="4800" b="1" kern="1200" cap="all" baseline="0" dirty="0" err="1">
                <a:latin typeface="+mj-lt"/>
                <a:ea typeface="+mj-ea"/>
                <a:cs typeface="+mj-cs"/>
              </a:rPr>
              <a:t>moving</a:t>
            </a:r>
            <a:r>
              <a:rPr lang="de-DE" sz="4800" b="1" kern="1200" cap="all" baseline="0" dirty="0">
                <a:latin typeface="+mj-lt"/>
                <a:ea typeface="+mj-ea"/>
                <a:cs typeface="+mj-cs"/>
              </a:rPr>
              <a:t> </a:t>
            </a:r>
            <a:r>
              <a:rPr lang="de-DE" sz="4800" b="1" kern="1200" cap="all" baseline="0" dirty="0" err="1">
                <a:latin typeface="+mj-lt"/>
                <a:ea typeface="+mj-ea"/>
                <a:cs typeface="+mj-cs"/>
              </a:rPr>
              <a:t>heads</a:t>
            </a:r>
            <a:endParaRPr lang="de-DE" sz="4800" b="1" kern="1200" cap="all" baseline="0" dirty="0">
              <a:latin typeface="+mj-lt"/>
              <a:ea typeface="+mj-ea"/>
              <a:cs typeface="+mj-cs"/>
            </a:endParaRPr>
          </a:p>
        </p:txBody>
      </p:sp>
      <p:sp>
        <p:nvSpPr>
          <p:cNvPr id="23" name="Foliennummernplatzhalter 22">
            <a:extLst>
              <a:ext uri="{FF2B5EF4-FFF2-40B4-BE49-F238E27FC236}">
                <a16:creationId xmlns:a16="http://schemas.microsoft.com/office/drawing/2014/main" id="{4BD38FCC-E4FB-2990-7270-C693EE2099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vert="horz" lIns="91440" tIns="45720" rIns="0" bIns="45720" rtlCol="0" anchor="ctr">
            <a:normAutofit/>
          </a:bodyPr>
          <a:lstStyle>
            <a:defPPr>
              <a:defRPr lang="de-DE"/>
            </a:defPPr>
          </a:lstStyle>
          <a:p>
            <a:pPr>
              <a:spcAft>
                <a:spcPts val="600"/>
              </a:spcAft>
            </a:pPr>
            <a:fld id="{48F63A3B-78C7-47BE-AE5E-E10140E04643}" type="slidenum">
              <a:rPr lang="de-DE" smtClean="0"/>
              <a:pPr>
                <a:spcAft>
                  <a:spcPts val="600"/>
                </a:spcAft>
              </a:pPr>
              <a:t>8</a:t>
            </a:fld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2FBC84E-FFB6-EADA-E69E-4649FB71073A}"/>
              </a:ext>
            </a:extLst>
          </p:cNvPr>
          <p:cNvSpPr txBox="1"/>
          <p:nvPr/>
        </p:nvSpPr>
        <p:spPr>
          <a:xfrm>
            <a:off x="536729" y="5290457"/>
            <a:ext cx="8009379" cy="1306286"/>
          </a:xfrm>
          <a:prstGeom prst="rect">
            <a:avLst/>
          </a:prstGeom>
        </p:spPr>
        <p:txBody>
          <a:bodyPr vert="horz" lIns="91440" tIns="0" rIns="91440" bIns="0" rtlCol="0">
            <a:normAutofit/>
          </a:bodyPr>
          <a:lstStyle/>
          <a:p>
            <a:pPr defTabSz="914400">
              <a:spcBef>
                <a:spcPts val="1000"/>
              </a:spcBef>
              <a:buFont typeface="Arial" panose="020B0604020202020204" pitchFamily="34" charset="0"/>
            </a:pPr>
            <a:r>
              <a:rPr lang="de-DE" dirty="0">
                <a:solidFill>
                  <a:schemeClr val="accent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https://www.thomann.de/de/eurolite_led_pst_3w_3200_k_spot.htm</a:t>
            </a:r>
            <a:r>
              <a:rPr lang="de-DE" dirty="0">
                <a:solidFill>
                  <a:schemeClr val="accent6"/>
                </a:solidFill>
              </a:rPr>
              <a:t> 35€</a:t>
            </a:r>
          </a:p>
          <a:p>
            <a:pPr defTabSz="914400">
              <a:spcBef>
                <a:spcPts val="1000"/>
              </a:spcBef>
              <a:buFont typeface="Arial" panose="020B0604020202020204" pitchFamily="34" charset="0"/>
            </a:pPr>
            <a:r>
              <a:rPr lang="de-DE" dirty="0">
                <a:solidFill>
                  <a:schemeClr val="accent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https://www.thomann.de/de/varytec_hero_spot_90.htm</a:t>
            </a:r>
            <a:r>
              <a:rPr lang="de-DE" dirty="0">
                <a:solidFill>
                  <a:schemeClr val="accent6"/>
                </a:solidFill>
              </a:rPr>
              <a:t> 349€</a:t>
            </a:r>
          </a:p>
          <a:p>
            <a:pPr defTabSz="914400">
              <a:spcBef>
                <a:spcPts val="1000"/>
              </a:spcBef>
              <a:buFont typeface="Arial" panose="020B0604020202020204" pitchFamily="34" charset="0"/>
            </a:pPr>
            <a:r>
              <a:rPr lang="de-DE" dirty="0">
                <a:solidFill>
                  <a:schemeClr val="accent6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https://www.thomann.de/de/fun_generation_picospot_20_led.htm</a:t>
            </a:r>
            <a:r>
              <a:rPr lang="de-DE" dirty="0">
                <a:solidFill>
                  <a:schemeClr val="accent6"/>
                </a:solidFill>
              </a:rPr>
              <a:t> 129€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A2D227D-8F37-E089-763C-AC63C609C64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9183" r="2" b="2"/>
          <a:stretch>
            <a:fillRect/>
          </a:stretch>
        </p:blipFill>
        <p:spPr>
          <a:xfrm flipH="1">
            <a:off x="9029699" y="965393"/>
            <a:ext cx="3162300" cy="5892607"/>
          </a:xfrm>
          <a:custGeom>
            <a:avLst/>
            <a:gdLst>
              <a:gd name="connsiteX0" fmla="*/ 0 w 3202545"/>
              <a:gd name="connsiteY0" fmla="*/ 0 h 6023366"/>
              <a:gd name="connsiteX1" fmla="*/ 3202545 w 3202545"/>
              <a:gd name="connsiteY1" fmla="*/ 0 h 6023366"/>
              <a:gd name="connsiteX2" fmla="*/ 3202545 w 3202545"/>
              <a:gd name="connsiteY2" fmla="*/ 3165406 h 6023366"/>
              <a:gd name="connsiteX3" fmla="*/ 2923656 w 3202545"/>
              <a:gd name="connsiteY3" fmla="*/ 3179481 h 6023366"/>
              <a:gd name="connsiteX4" fmla="*/ 364096 w 3202545"/>
              <a:gd name="connsiteY4" fmla="*/ 6016124 h 6023366"/>
              <a:gd name="connsiteX5" fmla="*/ 364096 w 3202545"/>
              <a:gd name="connsiteY5" fmla="*/ 6023364 h 6023366"/>
              <a:gd name="connsiteX6" fmla="*/ 1231541 w 3202545"/>
              <a:gd name="connsiteY6" fmla="*/ 6023364 h 6023366"/>
              <a:gd name="connsiteX7" fmla="*/ 1241636 w 3202545"/>
              <a:gd name="connsiteY7" fmla="*/ 5822974 h 6023366"/>
              <a:gd name="connsiteX8" fmla="*/ 3012253 w 3202545"/>
              <a:gd name="connsiteY8" fmla="*/ 4042481 h 6023366"/>
              <a:gd name="connsiteX9" fmla="*/ 3202545 w 3202545"/>
              <a:gd name="connsiteY9" fmla="*/ 4032784 h 6023366"/>
              <a:gd name="connsiteX10" fmla="*/ 3202545 w 3202545"/>
              <a:gd name="connsiteY10" fmla="*/ 4033098 h 6023366"/>
              <a:gd name="connsiteX11" fmla="*/ 3012291 w 3202545"/>
              <a:gd name="connsiteY11" fmla="*/ 4042794 h 6023366"/>
              <a:gd name="connsiteX12" fmla="*/ 1242011 w 3202545"/>
              <a:gd name="connsiteY12" fmla="*/ 5823008 h 6023366"/>
              <a:gd name="connsiteX13" fmla="*/ 1231918 w 3202545"/>
              <a:gd name="connsiteY13" fmla="*/ 6023365 h 6023366"/>
              <a:gd name="connsiteX14" fmla="*/ 3202545 w 3202545"/>
              <a:gd name="connsiteY14" fmla="*/ 6023365 h 6023366"/>
              <a:gd name="connsiteX15" fmla="*/ 3202545 w 3202545"/>
              <a:gd name="connsiteY15" fmla="*/ 6023366 h 6023366"/>
              <a:gd name="connsiteX16" fmla="*/ 0 w 3202545"/>
              <a:gd name="connsiteY16" fmla="*/ 6023366 h 6023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02545" h="6023366">
                <a:moveTo>
                  <a:pt x="0" y="0"/>
                </a:moveTo>
                <a:lnTo>
                  <a:pt x="3202545" y="0"/>
                </a:lnTo>
                <a:lnTo>
                  <a:pt x="3202545" y="3165406"/>
                </a:lnTo>
                <a:lnTo>
                  <a:pt x="2923656" y="3179481"/>
                </a:lnTo>
                <a:cubicBezTo>
                  <a:pt x="1485615" y="3325450"/>
                  <a:pt x="364096" y="4539349"/>
                  <a:pt x="364096" y="6016124"/>
                </a:cubicBezTo>
                <a:lnTo>
                  <a:pt x="364096" y="6023364"/>
                </a:lnTo>
                <a:lnTo>
                  <a:pt x="1231541" y="6023364"/>
                </a:lnTo>
                <a:lnTo>
                  <a:pt x="1241636" y="5822974"/>
                </a:lnTo>
                <a:cubicBezTo>
                  <a:pt x="1336361" y="4887576"/>
                  <a:pt x="2077946" y="4138236"/>
                  <a:pt x="3012253" y="4042481"/>
                </a:cubicBezTo>
                <a:lnTo>
                  <a:pt x="3202545" y="4032784"/>
                </a:lnTo>
                <a:lnTo>
                  <a:pt x="3202545" y="4033098"/>
                </a:lnTo>
                <a:lnTo>
                  <a:pt x="3012291" y="4042794"/>
                </a:lnTo>
                <a:cubicBezTo>
                  <a:pt x="2078162" y="4138534"/>
                  <a:pt x="1336718" y="4887757"/>
                  <a:pt x="1242011" y="5823008"/>
                </a:cubicBezTo>
                <a:lnTo>
                  <a:pt x="1231918" y="6023365"/>
                </a:lnTo>
                <a:lnTo>
                  <a:pt x="3202545" y="6023365"/>
                </a:lnTo>
                <a:lnTo>
                  <a:pt x="3202545" y="6023366"/>
                </a:lnTo>
                <a:lnTo>
                  <a:pt x="0" y="6023366"/>
                </a:lnTo>
                <a:close/>
              </a:path>
            </a:pathLst>
          </a:custGeom>
          <a:noFill/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AC30C414-0785-62E4-D33A-0F0826423599}"/>
                  </a:ext>
                </a:extLst>
              </p14:cNvPr>
              <p14:cNvContentPartPr/>
              <p14:nvPr/>
            </p14:nvContentPartPr>
            <p14:xfrm>
              <a:off x="2575" y="-1422249"/>
              <a:ext cx="10352520" cy="4654080"/>
            </p14:xfrm>
          </p:contentPart>
        </mc:Choice>
        <mc:Fallback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AC30C414-0785-62E4-D33A-0F082642359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15065" y="-1439889"/>
                <a:ext cx="10388160" cy="4689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269271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B3921-D1FB-EB16-8561-BCFE3A0BF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6DA247-FD57-1A08-BFBD-75916245CB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1" y="230188"/>
            <a:ext cx="5715000" cy="1396999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r>
              <a:rPr lang="de-DE" dirty="0"/>
              <a:t>Laser und Nebelmaschinen</a:t>
            </a:r>
          </a:p>
        </p:txBody>
      </p:sp>
      <p:sp>
        <p:nvSpPr>
          <p:cNvPr id="11" name="Untertitel 10">
            <a:extLst>
              <a:ext uri="{FF2B5EF4-FFF2-40B4-BE49-F238E27FC236}">
                <a16:creationId xmlns:a16="http://schemas.microsoft.com/office/drawing/2014/main" id="{4CBC2767-42D4-F4EB-7AE6-2EF9FDC5A4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062" y="5854956"/>
            <a:ext cx="10665788" cy="1003044"/>
          </a:xfrm>
        </p:spPr>
        <p:txBody>
          <a:bodyPr>
            <a:normAutofit fontScale="92500" lnSpcReduction="10000"/>
          </a:bodyPr>
          <a:lstStyle/>
          <a:p>
            <a:r>
              <a:rPr lang="de-DE" dirty="0">
                <a:hlinkClick r:id="rId3"/>
              </a:rPr>
              <a:t>https://www.thomann.de/de/stairville_af_250_fog_machine_1300w_dmx.htm</a:t>
            </a:r>
            <a:r>
              <a:rPr lang="de-DE" dirty="0"/>
              <a:t> 179€</a:t>
            </a:r>
          </a:p>
          <a:p>
            <a:r>
              <a:rPr lang="de-DE" dirty="0">
                <a:hlinkClick r:id="rId4"/>
              </a:rPr>
              <a:t>https://www.thomann.de/de/dj_power_df_v9c_rc_fog_machine.htm</a:t>
            </a:r>
            <a:r>
              <a:rPr lang="de-DE" dirty="0"/>
              <a:t> 87€</a:t>
            </a:r>
          </a:p>
          <a:p>
            <a:r>
              <a:rPr lang="de-DE" dirty="0">
                <a:hlinkClick r:id="rId5"/>
              </a:rPr>
              <a:t>https://www.thomann.de/de/laserworld_el_230rgb_mkii.htm</a:t>
            </a:r>
            <a:r>
              <a:rPr lang="de-DE" dirty="0"/>
              <a:t> 145€</a:t>
            </a:r>
          </a:p>
        </p:txBody>
      </p:sp>
      <p:sp>
        <p:nvSpPr>
          <p:cNvPr id="23" name="Foliennummernplatzhalter 22">
            <a:extLst>
              <a:ext uri="{FF2B5EF4-FFF2-40B4-BE49-F238E27FC236}">
                <a16:creationId xmlns:a16="http://schemas.microsoft.com/office/drawing/2014/main" id="{022124E4-179C-532D-F8A1-A4EE066AB74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25200" y="457200"/>
            <a:ext cx="1066800" cy="471488"/>
          </a:xfrm>
        </p:spPr>
        <p:txBody>
          <a:bodyPr rtlCol="0"/>
          <a:lstStyle>
            <a:defPPr>
              <a:defRPr lang="de-DE"/>
            </a:defPPr>
          </a:lstStyle>
          <a:p>
            <a:pPr rtl="0"/>
            <a:fld id="{48F63A3B-78C7-47BE-AE5E-E10140E04643}" type="slidenum">
              <a:rPr lang="de-DE" smtClean="0"/>
              <a:pPr rtl="0"/>
              <a:t>9</a:t>
            </a:fld>
            <a:endParaRPr lang="de-DE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561A3127-2AF9-149F-6562-FC12D1CD0A6E}"/>
                  </a:ext>
                </a:extLst>
              </p14:cNvPr>
              <p14:cNvContentPartPr/>
              <p14:nvPr/>
            </p14:nvContentPartPr>
            <p14:xfrm>
              <a:off x="7754455" y="5134431"/>
              <a:ext cx="360" cy="360"/>
            </p14:xfrm>
          </p:contentPart>
        </mc:Choice>
        <mc:Fallback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561A3127-2AF9-149F-6562-FC12D1CD0A6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36815" y="5116431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Grafik 7">
            <a:extLst>
              <a:ext uri="{FF2B5EF4-FFF2-40B4-BE49-F238E27FC236}">
                <a16:creationId xmlns:a16="http://schemas.microsoft.com/office/drawing/2014/main" id="{A402883F-82A1-8843-62A9-B6FFF11D1B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627187"/>
            <a:ext cx="4760841" cy="4153074"/>
          </a:xfrm>
          <a:prstGeom prst="rect">
            <a:avLst/>
          </a:prstGeom>
        </p:spPr>
      </p:pic>
      <p:pic>
        <p:nvPicPr>
          <p:cNvPr id="10" name="Grafik 9" descr="Überwachungskamera Silhouette">
            <a:extLst>
              <a:ext uri="{FF2B5EF4-FFF2-40B4-BE49-F238E27FC236}">
                <a16:creationId xmlns:a16="http://schemas.microsoft.com/office/drawing/2014/main" id="{63A3A3CD-F291-7ABD-47C1-5FA38AA5FC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54815" y="1916926"/>
            <a:ext cx="2425956" cy="242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6511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Benutzerdefiniert 1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7D45A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A719FA4-954C-4FA8-82CB-206659C3B82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16DBB56F-4362-4386-A1A1-3DF89889661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4948363-B267-4BAC-8655-100FBEC280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410</Words>
  <Application>Microsoft Office PowerPoint</Application>
  <PresentationFormat>Breitbild</PresentationFormat>
  <Paragraphs>66</Paragraphs>
  <Slides>17</Slides>
  <Notes>15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2" baseType="lpstr">
      <vt:lpstr>Aptos</vt:lpstr>
      <vt:lpstr>Aptos Display</vt:lpstr>
      <vt:lpstr>Arial</vt:lpstr>
      <vt:lpstr>Calibri</vt:lpstr>
      <vt:lpstr>Office Theme</vt:lpstr>
      <vt:lpstr>Leuchtmittel Präsentiert von Jannis    (Jetzt Applaus)</vt:lpstr>
      <vt:lpstr>Ziele und Konzepte</vt:lpstr>
      <vt:lpstr>Kerngedanken   vorstellungen</vt:lpstr>
      <vt:lpstr>Konzepte    Finanzplanung</vt:lpstr>
      <vt:lpstr>Vorstellung der Produkte</vt:lpstr>
      <vt:lpstr>Lichtsets</vt:lpstr>
      <vt:lpstr>Discokugeln</vt:lpstr>
      <vt:lpstr>Spots und moving heads</vt:lpstr>
      <vt:lpstr>Laser und Nebelmaschinen</vt:lpstr>
      <vt:lpstr>UV</vt:lpstr>
      <vt:lpstr>Stroboskop</vt:lpstr>
      <vt:lpstr>Dekobeleuchtung</vt:lpstr>
      <vt:lpstr>Boni</vt:lpstr>
      <vt:lpstr>Persönliche Präferenzen</vt:lpstr>
      <vt:lpstr>Einordnung in die Finanzpläne</vt:lpstr>
      <vt:lpstr>Besprechung der Ergebnieser</vt:lpstr>
      <vt:lpstr>Vielen Dank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Jannis Fabio Rimkus</dc:creator>
  <cp:lastModifiedBy>Jannis Fabio Rimkus</cp:lastModifiedBy>
  <cp:revision>2</cp:revision>
  <dcterms:created xsi:type="dcterms:W3CDTF">2025-11-05T15:01:13Z</dcterms:created>
  <dcterms:modified xsi:type="dcterms:W3CDTF">2025-11-05T18:34:54Z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